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sldIdLst>
    <p:sldId id="256" r:id="rId4"/>
    <p:sldId id="266" r:id="rId5"/>
    <p:sldId id="261" r:id="rId6"/>
    <p:sldId id="301" r:id="rId7"/>
    <p:sldId id="305" r:id="rId8"/>
    <p:sldId id="307" r:id="rId9"/>
    <p:sldId id="306" r:id="rId10"/>
    <p:sldId id="272" r:id="rId11"/>
    <p:sldId id="311" r:id="rId12"/>
    <p:sldId id="312" r:id="rId13"/>
    <p:sldId id="313" r:id="rId14"/>
    <p:sldId id="308" r:id="rId15"/>
    <p:sldId id="264" r:id="rId16"/>
    <p:sldId id="309" r:id="rId17"/>
    <p:sldId id="319" r:id="rId18"/>
    <p:sldId id="294" r:id="rId19"/>
    <p:sldId id="315" r:id="rId20"/>
    <p:sldId id="316" r:id="rId21"/>
    <p:sldId id="273" r:id="rId22"/>
    <p:sldId id="310" r:id="rId23"/>
    <p:sldId id="318" r:id="rId24"/>
    <p:sldId id="320" r:id="rId25"/>
    <p:sldId id="321" r:id="rId26"/>
    <p:sldId id="326" r:id="rId27"/>
    <p:sldId id="324" r:id="rId28"/>
    <p:sldId id="322" r:id="rId29"/>
    <p:sldId id="323" r:id="rId30"/>
    <p:sldId id="325" r:id="rId31"/>
    <p:sldId id="314" r:id="rId32"/>
    <p:sldId id="262" r:id="rId3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91" autoAdjust="0"/>
    <p:restoredTop sz="94660"/>
  </p:normalViewPr>
  <p:slideViewPr>
    <p:cSldViewPr>
      <p:cViewPr varScale="1">
        <p:scale>
          <a:sx n="115" d="100"/>
          <a:sy n="115" d="100"/>
        </p:scale>
        <p:origin x="-120" y="-348"/>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4800" b="1" baseline="0">
                <a:solidFill>
                  <a:schemeClr val="accent2"/>
                </a:solidFill>
                <a:latin typeface="TH SarabunPSK" panose="020B0500040200020003" pitchFamily="34" charset="-34"/>
                <a:cs typeface="TH SarabunPSK" panose="020B0500040200020003" pitchFamily="34" charset="-34"/>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2400" b="0" baseline="0">
                <a:solidFill>
                  <a:schemeClr val="accent2"/>
                </a:solidFill>
                <a:latin typeface="TH SarabunPSK" panose="020B0500040200020003" pitchFamily="34" charset="-34"/>
                <a:cs typeface="TH SarabunPSK" panose="020B0500040200020003" pitchFamily="34" charset="-34"/>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1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ko-KR" dirty="0">
                <a:ea typeface="맑은 고딕" pitchFamily="50" charset="-127"/>
              </a:rPr>
              <a:t>SAFE INTERNET</a:t>
            </a:r>
            <a:endParaRPr lang="en-US" altLang="ko-KR" dirty="0"/>
          </a:p>
        </p:txBody>
      </p:sp>
      <p:sp>
        <p:nvSpPr>
          <p:cNvPr id="4" name="Text Placeholder 3"/>
          <p:cNvSpPr>
            <a:spLocks noGrp="1"/>
          </p:cNvSpPr>
          <p:nvPr>
            <p:ph type="body" sz="quarter" idx="11"/>
          </p:nvPr>
        </p:nvSpPr>
        <p:spPr/>
        <p:txBody>
          <a:bodyPr/>
          <a:lstStyle/>
          <a:p>
            <a:pPr>
              <a:spcBef>
                <a:spcPts val="0"/>
              </a:spcBef>
              <a:defRPr/>
            </a:pPr>
            <a:r>
              <a:rPr lang="en-US" altLang="ko-KR" sz="1600" b="1" dirty="0">
                <a:solidFill>
                  <a:schemeClr val="bg1"/>
                </a:solidFill>
              </a:rPr>
              <a:t>AJ.DRUSAWIN VONGPRAMTE</a:t>
            </a:r>
          </a:p>
          <a:p>
            <a:pPr>
              <a:spcBef>
                <a:spcPts val="0"/>
              </a:spcBef>
              <a:defRPr/>
            </a:pPr>
            <a:r>
              <a:rPr lang="en-US" altLang="ko-KR" b="1" dirty="0"/>
              <a:t>INFORMATION &amp; TECHNOLOGY</a:t>
            </a:r>
          </a:p>
          <a:p>
            <a:pPr>
              <a:spcBef>
                <a:spcPts val="0"/>
              </a:spcBef>
              <a:defRPr/>
            </a:pPr>
            <a:r>
              <a:rPr lang="en-US" altLang="ko-KR" b="1" dirty="0"/>
              <a:t>FACULTY OF SCIENCE ,BRU</a:t>
            </a:r>
            <a:endParaRPr lang="en-US" altLang="ko-KR"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th-TH" dirty="0"/>
              <a:t>         สิ่งที่มักทำผิด พ.ร.บ.คอมพิวเตอร์</a:t>
            </a:r>
          </a:p>
        </p:txBody>
      </p:sp>
      <p:grpSp>
        <p:nvGrpSpPr>
          <p:cNvPr id="12" name="Group 11"/>
          <p:cNvGrpSpPr/>
          <p:nvPr/>
        </p:nvGrpSpPr>
        <p:grpSpPr>
          <a:xfrm>
            <a:off x="899592" y="771361"/>
            <a:ext cx="2369897" cy="4080098"/>
            <a:chOff x="-36512" y="123478"/>
            <a:chExt cx="2736304" cy="4710917"/>
          </a:xfrm>
        </p:grpSpPr>
        <p:sp>
          <p:nvSpPr>
            <p:cNvPr id="14" name="Round Same Side Corner Rectangle 8"/>
            <p:cNvSpPr/>
            <p:nvPr/>
          </p:nvSpPr>
          <p:spPr>
            <a:xfrm>
              <a:off x="-36512" y="123478"/>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 Same Side Corner Rectangle 8"/>
            <p:cNvSpPr/>
            <p:nvPr/>
          </p:nvSpPr>
          <p:spPr>
            <a:xfrm>
              <a:off x="302342" y="39032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-40</a:t>
              </a:r>
              <a:endParaRPr lang="ko-KR" altLang="en-US" dirty="0"/>
            </a:p>
          </p:txBody>
        </p:sp>
        <p:sp>
          <p:nvSpPr>
            <p:cNvPr id="16" name="Round Same Side Corner Rectangle 8"/>
            <p:cNvSpPr/>
            <p:nvPr/>
          </p:nvSpPr>
          <p:spPr>
            <a:xfrm>
              <a:off x="641195" y="657169"/>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 Same Side Corner Rectangle 8"/>
            <p:cNvSpPr/>
            <p:nvPr/>
          </p:nvSpPr>
          <p:spPr>
            <a:xfrm>
              <a:off x="980048" y="92401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 Same Side Corner Rectangle 8"/>
            <p:cNvSpPr/>
            <p:nvPr/>
          </p:nvSpPr>
          <p:spPr>
            <a:xfrm>
              <a:off x="1318901" y="1197470"/>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72000" y="1468616"/>
            <a:ext cx="4138530"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กด </a:t>
            </a:r>
            <a:r>
              <a:rPr lang="en-US" altLang="ko-KR" sz="2400" b="1" dirty="0">
                <a:solidFill>
                  <a:schemeClr val="bg1"/>
                </a:solidFill>
                <a:latin typeface="TH SarabunPSK" panose="020B0500040200020003" pitchFamily="34" charset="-34"/>
                <a:cs typeface="TH SarabunPSK" panose="020B0500040200020003" pitchFamily="34" charset="-34"/>
              </a:rPr>
              <a:t>Share </a:t>
            </a:r>
            <a:r>
              <a:rPr lang="th-TH" altLang="ko-KR" sz="2400" b="1" dirty="0">
                <a:solidFill>
                  <a:schemeClr val="bg1"/>
                </a:solidFill>
                <a:latin typeface="TH SarabunPSK" panose="020B0500040200020003" pitchFamily="34" charset="-34"/>
                <a:cs typeface="TH SarabunPSK" panose="020B0500040200020003" pitchFamily="34" charset="-34"/>
              </a:rPr>
              <a:t>ถือเป็นการเผยแพร่</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4" name="TextBox 23"/>
          <p:cNvSpPr txBox="1"/>
          <p:nvPr/>
        </p:nvSpPr>
        <p:spPr>
          <a:xfrm>
            <a:off x="4537926" y="1958062"/>
            <a:ext cx="4138530" cy="830997"/>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กด </a:t>
            </a:r>
            <a:r>
              <a:rPr lang="en-US" altLang="ko-KR" sz="2400" b="1" dirty="0">
                <a:solidFill>
                  <a:schemeClr val="bg1"/>
                </a:solidFill>
                <a:latin typeface="TH SarabunPSK" panose="020B0500040200020003" pitchFamily="34" charset="-34"/>
                <a:cs typeface="TH SarabunPSK" panose="020B0500040200020003" pitchFamily="34" charset="-34"/>
              </a:rPr>
              <a:t>Like </a:t>
            </a:r>
            <a:r>
              <a:rPr lang="th-TH" altLang="ko-KR" sz="2400" b="1" dirty="0">
                <a:solidFill>
                  <a:schemeClr val="bg1"/>
                </a:solidFill>
                <a:latin typeface="TH SarabunPSK" panose="020B0500040200020003" pitchFamily="34" charset="-34"/>
                <a:cs typeface="TH SarabunPSK" panose="020B0500040200020003" pitchFamily="34" charset="-34"/>
              </a:rPr>
              <a:t>ได้ไม่ผิด พ.ร.บ.คอมพ์ฯ ยกเว้นการกดไลค์ เป็นเรื่องเกี่ยวกับสถาบัน</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7" name="TextBox 26"/>
          <p:cNvSpPr txBox="1"/>
          <p:nvPr/>
        </p:nvSpPr>
        <p:spPr>
          <a:xfrm>
            <a:off x="4536140" y="2843307"/>
            <a:ext cx="4606074"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การโพสเกี่ยวกับเด็ก เยาวชน ต้องปิดบังใบหน้า</a:t>
            </a:r>
          </a:p>
        </p:txBody>
      </p:sp>
      <p:sp>
        <p:nvSpPr>
          <p:cNvPr id="30" name="TextBox 29"/>
          <p:cNvSpPr txBox="1"/>
          <p:nvPr/>
        </p:nvSpPr>
        <p:spPr>
          <a:xfrm>
            <a:off x="4537926" y="3388873"/>
            <a:ext cx="4138530" cy="830997"/>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การให้ข้อมูลเกี่ยวกับผู้เสียชีวิต ต้องไม่ทำให้เกิดความเสื่อมเสียเชื่อเสียง</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1" name="Oval 30"/>
          <p:cNvSpPr/>
          <p:nvPr/>
        </p:nvSpPr>
        <p:spPr>
          <a:xfrm>
            <a:off x="3923928" y="2811410"/>
            <a:ext cx="485364" cy="485364"/>
          </a:xfrm>
          <a:prstGeom prst="ellipse">
            <a:avLst/>
          </a:pr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3923928" y="1400402"/>
            <a:ext cx="485364" cy="485364"/>
          </a:xfrm>
          <a:prstGeom prst="ellipse">
            <a:avLst/>
          </a:pr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3923928" y="2105906"/>
            <a:ext cx="485364" cy="485364"/>
          </a:xfrm>
          <a:prstGeom prst="ellipse">
            <a:avLst/>
          </a:pr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923928" y="4222417"/>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4537926" y="4301092"/>
            <a:ext cx="4282546"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การโพสต์ด่าว่าผู้อื่น ไม่มีข้อมูลจริง หรือถูกตัดต่อ</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9" name="Oval 38"/>
          <p:cNvSpPr/>
          <p:nvPr/>
        </p:nvSpPr>
        <p:spPr>
          <a:xfrm>
            <a:off x="3923928" y="3516914"/>
            <a:ext cx="485364" cy="485364"/>
          </a:xfrm>
          <a:prstGeom prst="ellipse">
            <a:avLst/>
          </a:pr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3892303" y="1458418"/>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06</a:t>
            </a:r>
            <a:endParaRPr lang="ko-KR" altLang="en-US" b="1" dirty="0">
              <a:solidFill>
                <a:schemeClr val="bg1"/>
              </a:solidFill>
              <a:cs typeface="Arial" pitchFamily="34" charset="0"/>
            </a:endParaRPr>
          </a:p>
        </p:txBody>
      </p:sp>
      <p:sp>
        <p:nvSpPr>
          <p:cNvPr id="42" name="TextBox 41"/>
          <p:cNvSpPr txBox="1"/>
          <p:nvPr/>
        </p:nvSpPr>
        <p:spPr>
          <a:xfrm>
            <a:off x="3892299" y="2163922"/>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07</a:t>
            </a:r>
            <a:endParaRPr lang="ko-KR" altLang="en-US" b="1" dirty="0">
              <a:solidFill>
                <a:schemeClr val="bg1"/>
              </a:solidFill>
              <a:cs typeface="Arial" pitchFamily="34" charset="0"/>
            </a:endParaRPr>
          </a:p>
        </p:txBody>
      </p:sp>
      <p:sp>
        <p:nvSpPr>
          <p:cNvPr id="43" name="TextBox 42"/>
          <p:cNvSpPr txBox="1"/>
          <p:nvPr/>
        </p:nvSpPr>
        <p:spPr>
          <a:xfrm>
            <a:off x="3892295" y="2869426"/>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08</a:t>
            </a:r>
            <a:endParaRPr lang="ko-KR" altLang="en-US" b="1" dirty="0">
              <a:solidFill>
                <a:schemeClr val="bg1"/>
              </a:solidFill>
              <a:cs typeface="Arial" pitchFamily="34" charset="0"/>
            </a:endParaRPr>
          </a:p>
        </p:txBody>
      </p:sp>
      <p:sp>
        <p:nvSpPr>
          <p:cNvPr id="44" name="TextBox 43"/>
          <p:cNvSpPr txBox="1"/>
          <p:nvPr/>
        </p:nvSpPr>
        <p:spPr>
          <a:xfrm>
            <a:off x="3892291" y="3574930"/>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09</a:t>
            </a:r>
            <a:endParaRPr lang="ko-KR" altLang="en-US" b="1" dirty="0">
              <a:solidFill>
                <a:schemeClr val="bg1"/>
              </a:solidFill>
              <a:cs typeface="Arial" pitchFamily="34" charset="0"/>
            </a:endParaRPr>
          </a:p>
        </p:txBody>
      </p:sp>
      <p:sp>
        <p:nvSpPr>
          <p:cNvPr id="45" name="TextBox 44"/>
          <p:cNvSpPr txBox="1"/>
          <p:nvPr/>
        </p:nvSpPr>
        <p:spPr>
          <a:xfrm>
            <a:off x="3892287" y="4280434"/>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10</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014915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9E73C1-3EE3-4B99-871D-1DFE8D59B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2" y="572517"/>
            <a:ext cx="4603520" cy="3481412"/>
          </a:xfrm>
          <a:prstGeom prst="rect">
            <a:avLst/>
          </a:prstGeom>
        </p:spPr>
      </p:pic>
      <p:pic>
        <p:nvPicPr>
          <p:cNvPr id="7" name="Picture 6">
            <a:extLst>
              <a:ext uri="{FF2B5EF4-FFF2-40B4-BE49-F238E27FC236}">
                <a16:creationId xmlns:a16="http://schemas.microsoft.com/office/drawing/2014/main" xmlns="" id="{16C47E4E-CD06-472C-842A-30DBAE078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11510"/>
            <a:ext cx="4011910" cy="4011910"/>
          </a:xfrm>
          <a:prstGeom prst="rect">
            <a:avLst/>
          </a:prstGeom>
        </p:spPr>
      </p:pic>
    </p:spTree>
    <p:extLst>
      <p:ext uri="{BB962C8B-B14F-4D97-AF65-F5344CB8AC3E}">
        <p14:creationId xmlns:p14="http://schemas.microsoft.com/office/powerpoint/2010/main" val="28636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307531" y="317557"/>
            <a:ext cx="2628839" cy="523220"/>
          </a:xfrm>
          <a:prstGeom prst="rect">
            <a:avLst/>
          </a:prstGeom>
          <a:noFill/>
        </p:spPr>
        <p:txBody>
          <a:bodyPr wrap="square" rtlCol="0">
            <a:spAutoFit/>
          </a:bodyPr>
          <a:lstStyle/>
          <a:p>
            <a:r>
              <a:rPr lang="en-US" altLang="ko-KR" sz="2800" b="1" dirty="0">
                <a:solidFill>
                  <a:schemeClr val="accent2"/>
                </a:solidFill>
                <a:latin typeface="+mj-lt"/>
                <a:cs typeface="Arial" pitchFamily="34" charset="0"/>
              </a:rPr>
              <a:t>Hopewell</a:t>
            </a:r>
            <a:endParaRPr lang="ko-KR" altLang="en-US" sz="2800" b="1" dirty="0">
              <a:solidFill>
                <a:schemeClr val="accent2"/>
              </a:solidFill>
              <a:latin typeface="+mj-lt"/>
              <a:cs typeface="Arial" pitchFamily="34" charset="0"/>
            </a:endParaRPr>
          </a:p>
        </p:txBody>
      </p:sp>
      <p:sp>
        <p:nvSpPr>
          <p:cNvPr id="13" name="TextBox 12"/>
          <p:cNvSpPr txBox="1"/>
          <p:nvPr/>
        </p:nvSpPr>
        <p:spPr>
          <a:xfrm>
            <a:off x="186827" y="2660051"/>
            <a:ext cx="2628839" cy="1323439"/>
          </a:xfrm>
          <a:prstGeom prst="rect">
            <a:avLst/>
          </a:prstGeom>
          <a:noFill/>
        </p:spPr>
        <p:txBody>
          <a:bodyPr wrap="square" rtlCol="0">
            <a:spAutoFit/>
          </a:bodyPr>
          <a:lstStyle/>
          <a:p>
            <a:pPr algn="r"/>
            <a:r>
              <a:rPr lang="th-TH" altLang="ko-KR" sz="4000" b="1" dirty="0">
                <a:solidFill>
                  <a:schemeClr val="accent4"/>
                </a:solidFill>
                <a:latin typeface="TH SarabunPSK" panose="020B0500040200020003" pitchFamily="34" charset="-34"/>
                <a:cs typeface="TH SarabunPSK" panose="020B0500040200020003" pitchFamily="34" charset="-34"/>
              </a:rPr>
              <a:t>บ้านพักแห่งหนึ่ง</a:t>
            </a:r>
            <a:br>
              <a:rPr lang="th-TH" altLang="ko-KR" sz="4000" b="1" dirty="0">
                <a:solidFill>
                  <a:schemeClr val="accent4"/>
                </a:solidFill>
                <a:latin typeface="TH SarabunPSK" panose="020B0500040200020003" pitchFamily="34" charset="-34"/>
                <a:cs typeface="TH SarabunPSK" panose="020B0500040200020003" pitchFamily="34" charset="-34"/>
              </a:rPr>
            </a:br>
            <a:r>
              <a:rPr lang="th-TH" altLang="ko-KR" sz="4000" b="1" dirty="0">
                <a:solidFill>
                  <a:schemeClr val="accent4"/>
                </a:solidFill>
                <a:latin typeface="TH SarabunPSK" panose="020B0500040200020003" pitchFamily="34" charset="-34"/>
                <a:cs typeface="TH SarabunPSK" panose="020B0500040200020003" pitchFamily="34" charset="-34"/>
              </a:rPr>
              <a:t>ณ ดอยแห่งหนึ่ง</a:t>
            </a:r>
            <a:endParaRPr lang="ko-KR" altLang="en-US" sz="4000" b="1" dirty="0">
              <a:solidFill>
                <a:schemeClr val="accent4"/>
              </a:solidFill>
              <a:latin typeface="TH SarabunPSK" panose="020B0500040200020003" pitchFamily="34" charset="-34"/>
              <a:cs typeface="TH SarabunPSK" panose="020B0500040200020003" pitchFamily="34" charset="-34"/>
            </a:endParaRPr>
          </a:p>
        </p:txBody>
      </p:sp>
      <p:pic>
        <p:nvPicPr>
          <p:cNvPr id="4" name="Picture Placeholder 3">
            <a:extLst>
              <a:ext uri="{FF2B5EF4-FFF2-40B4-BE49-F238E27FC236}">
                <a16:creationId xmlns:a16="http://schemas.microsoft.com/office/drawing/2014/main" xmlns="" id="{FF036F42-DC8C-4F58-B031-F558F0577F0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23369" b="23369"/>
          <a:stretch>
            <a:fillRect/>
          </a:stretch>
        </p:blipFill>
        <p:spPr/>
      </p:pic>
      <p:pic>
        <p:nvPicPr>
          <p:cNvPr id="7" name="Picture Placeholder 6">
            <a:extLst>
              <a:ext uri="{FF2B5EF4-FFF2-40B4-BE49-F238E27FC236}">
                <a16:creationId xmlns:a16="http://schemas.microsoft.com/office/drawing/2014/main" xmlns="" id="{F3BCC442-EB94-49D7-940B-33549836727D}"/>
              </a:ext>
            </a:extLst>
          </p:cNvPr>
          <p:cNvPicPr>
            <a:picLocks noGrp="1" noChangeAspect="1"/>
          </p:cNvPicPr>
          <p:nvPr>
            <p:ph type="pic" idx="14"/>
          </p:nvPr>
        </p:nvPicPr>
        <p:blipFill>
          <a:blip r:embed="rId3">
            <a:extLst>
              <a:ext uri="{28A0092B-C50C-407E-A947-70E740481C1C}">
                <a14:useLocalDpi xmlns:a14="http://schemas.microsoft.com/office/drawing/2010/main" val="0"/>
              </a:ext>
            </a:extLst>
          </a:blip>
          <a:srcRect t="26328" b="26328"/>
          <a:stretch>
            <a:fillRect/>
          </a:stretch>
        </p:blipFill>
        <p:spPr/>
      </p:pic>
    </p:spTree>
    <p:extLst>
      <p:ext uri="{BB962C8B-B14F-4D97-AF65-F5344CB8AC3E}">
        <p14:creationId xmlns:p14="http://schemas.microsoft.com/office/powerpoint/2010/main" val="2002524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88024" y="2067694"/>
            <a:ext cx="3168352" cy="1008112"/>
          </a:xfrm>
        </p:spPr>
        <p:txBody>
          <a:bodyPr/>
          <a:lstStyle/>
          <a:p>
            <a:r>
              <a:rPr lang="en-US" altLang="ko-KR" dirty="0"/>
              <a:t>SECTION BREAK</a:t>
            </a:r>
          </a:p>
        </p:txBody>
      </p:sp>
    </p:spTree>
    <p:extLst>
      <p:ext uri="{BB962C8B-B14F-4D97-AF65-F5344CB8AC3E}">
        <p14:creationId xmlns:p14="http://schemas.microsoft.com/office/powerpoint/2010/main" val="3101234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2C5DB14-0870-4FBB-A87A-6F475A2B4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344514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0DB5A-3B48-4409-9FAF-E9427F3DCD85}"/>
              </a:ext>
            </a:extLst>
          </p:cNvPr>
          <p:cNvSpPr txBox="1"/>
          <p:nvPr/>
        </p:nvSpPr>
        <p:spPr>
          <a:xfrm>
            <a:off x="1043608" y="123478"/>
            <a:ext cx="7605415" cy="369332"/>
          </a:xfrm>
          <a:prstGeom prst="rect">
            <a:avLst/>
          </a:prstGeom>
          <a:noFill/>
        </p:spPr>
        <p:txBody>
          <a:bodyPr wrap="none" rtlCol="0">
            <a:spAutoFit/>
          </a:bodyPr>
          <a:lstStyle/>
          <a:p>
            <a:r>
              <a:rPr lang="en-US" b="1" dirty="0">
                <a:solidFill>
                  <a:schemeClr val="bg1"/>
                </a:solidFill>
              </a:rPr>
              <a:t>Hackers Infect Army of Cameras, DVRs for </a:t>
            </a:r>
            <a:r>
              <a:rPr lang="en-US" b="1" dirty="0">
                <a:solidFill>
                  <a:srgbClr val="FFFF00"/>
                </a:solidFill>
              </a:rPr>
              <a:t>Massive Internet Attacks</a:t>
            </a:r>
          </a:p>
        </p:txBody>
      </p:sp>
      <p:pic>
        <p:nvPicPr>
          <p:cNvPr id="6" name="Picture 5">
            <a:extLst>
              <a:ext uri="{FF2B5EF4-FFF2-40B4-BE49-F238E27FC236}">
                <a16:creationId xmlns:a16="http://schemas.microsoft.com/office/drawing/2014/main" xmlns="" id="{2416E3FD-F4F4-4510-97FD-DF1247CEB68F}"/>
              </a:ext>
            </a:extLst>
          </p:cNvPr>
          <p:cNvPicPr>
            <a:picLocks noChangeAspect="1"/>
          </p:cNvPicPr>
          <p:nvPr/>
        </p:nvPicPr>
        <p:blipFill rotWithShape="1">
          <a:blip r:embed="rId2">
            <a:extLst>
              <a:ext uri="{28A0092B-C50C-407E-A947-70E740481C1C}">
                <a14:useLocalDpi xmlns:a14="http://schemas.microsoft.com/office/drawing/2010/main" val="0"/>
              </a:ext>
            </a:extLst>
          </a:blip>
          <a:srcRect l="5721" t="7297" r="5720" b="18368"/>
          <a:stretch/>
        </p:blipFill>
        <p:spPr>
          <a:xfrm>
            <a:off x="1259632" y="771550"/>
            <a:ext cx="7056784" cy="4044742"/>
          </a:xfrm>
          <a:prstGeom prst="rect">
            <a:avLst/>
          </a:prstGeom>
        </p:spPr>
      </p:pic>
    </p:spTree>
    <p:extLst>
      <p:ext uri="{BB962C8B-B14F-4D97-AF65-F5344CB8AC3E}">
        <p14:creationId xmlns:p14="http://schemas.microsoft.com/office/powerpoint/2010/main" val="292698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Malware</a:t>
            </a:r>
            <a:endParaRPr lang="ko-KR" altLang="en-US" dirty="0"/>
          </a:p>
        </p:txBody>
      </p:sp>
      <p:sp>
        <p:nvSpPr>
          <p:cNvPr id="12" name="Text Placeholder 17"/>
          <p:cNvSpPr txBox="1">
            <a:spLocks/>
          </p:cNvSpPr>
          <p:nvPr/>
        </p:nvSpPr>
        <p:spPr>
          <a:xfrm>
            <a:off x="323528" y="265838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keylogger</a:t>
            </a:r>
          </a:p>
        </p:txBody>
      </p:sp>
      <p:sp>
        <p:nvSpPr>
          <p:cNvPr id="13" name="Text Placeholder 17"/>
          <p:cNvSpPr txBox="1">
            <a:spLocks/>
          </p:cNvSpPr>
          <p:nvPr/>
        </p:nvSpPr>
        <p:spPr>
          <a:xfrm>
            <a:off x="1904659" y="265838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virus</a:t>
            </a:r>
          </a:p>
        </p:txBody>
      </p:sp>
      <p:sp>
        <p:nvSpPr>
          <p:cNvPr id="14" name="Text Placeholder 17"/>
          <p:cNvSpPr txBox="1">
            <a:spLocks/>
          </p:cNvSpPr>
          <p:nvPr/>
        </p:nvSpPr>
        <p:spPr>
          <a:xfrm>
            <a:off x="3485790" y="265838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trojan</a:t>
            </a:r>
          </a:p>
        </p:txBody>
      </p:sp>
      <p:sp>
        <p:nvSpPr>
          <p:cNvPr id="15" name="Text Placeholder 17"/>
          <p:cNvSpPr txBox="1">
            <a:spLocks/>
          </p:cNvSpPr>
          <p:nvPr/>
        </p:nvSpPr>
        <p:spPr>
          <a:xfrm>
            <a:off x="5066920" y="265838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worm</a:t>
            </a:r>
          </a:p>
        </p:txBody>
      </p:sp>
      <p:sp>
        <p:nvSpPr>
          <p:cNvPr id="16" name="Text Placeholder 17"/>
          <p:cNvSpPr txBox="1">
            <a:spLocks/>
          </p:cNvSpPr>
          <p:nvPr/>
        </p:nvSpPr>
        <p:spPr>
          <a:xfrm>
            <a:off x="2602793" y="447321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adware</a:t>
            </a:r>
          </a:p>
        </p:txBody>
      </p:sp>
      <p:sp>
        <p:nvSpPr>
          <p:cNvPr id="17" name="Text Placeholder 17"/>
          <p:cNvSpPr txBox="1">
            <a:spLocks/>
          </p:cNvSpPr>
          <p:nvPr/>
        </p:nvSpPr>
        <p:spPr>
          <a:xfrm>
            <a:off x="4183924" y="447321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spyware</a:t>
            </a:r>
          </a:p>
        </p:txBody>
      </p:sp>
      <p:sp>
        <p:nvSpPr>
          <p:cNvPr id="18" name="Text Placeholder 17"/>
          <p:cNvSpPr txBox="1">
            <a:spLocks/>
          </p:cNvSpPr>
          <p:nvPr/>
        </p:nvSpPr>
        <p:spPr>
          <a:xfrm>
            <a:off x="5765055" y="4473218"/>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ransomware</a:t>
            </a:r>
          </a:p>
        </p:txBody>
      </p:sp>
      <p:sp>
        <p:nvSpPr>
          <p:cNvPr id="19" name="Text Placeholder 17"/>
          <p:cNvSpPr txBox="1">
            <a:spLocks/>
          </p:cNvSpPr>
          <p:nvPr/>
        </p:nvSpPr>
        <p:spPr>
          <a:xfrm>
            <a:off x="7346185" y="4473218"/>
            <a:ext cx="1474286"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itchFamily="34" charset="0"/>
              </a:rPr>
              <a:t>remote access</a:t>
            </a:r>
          </a:p>
        </p:txBody>
      </p:sp>
      <p:sp>
        <p:nvSpPr>
          <p:cNvPr id="20" name="TextBox 19"/>
          <p:cNvSpPr txBox="1"/>
          <p:nvPr/>
        </p:nvSpPr>
        <p:spPr>
          <a:xfrm>
            <a:off x="323529" y="3147814"/>
            <a:ext cx="2088232" cy="1938992"/>
          </a:xfrm>
          <a:prstGeom prst="rect">
            <a:avLst/>
          </a:prstGeom>
          <a:noFill/>
        </p:spPr>
        <p:txBody>
          <a:bodyPr wrap="square" rtlCol="0">
            <a:spAutoFit/>
          </a:bodyPr>
          <a:lstStyle/>
          <a:p>
            <a:r>
              <a:rPr lang="en-US" altLang="ko-KR" sz="1200" dirty="0">
                <a:solidFill>
                  <a:schemeClr val="bg1"/>
                </a:solidFill>
                <a:cs typeface="Arial" pitchFamily="34" charset="0"/>
              </a:rPr>
              <a:t>These malicious programs can perform a variety of different functions such as stealing, encrypting or deleting sensitive data, altering or hijacking core computing functions and monitoring users' computer activity without their permission.</a:t>
            </a:r>
          </a:p>
        </p:txBody>
      </p:sp>
      <p:sp>
        <p:nvSpPr>
          <p:cNvPr id="21" name="TextBox 20"/>
          <p:cNvSpPr txBox="1"/>
          <p:nvPr/>
        </p:nvSpPr>
        <p:spPr>
          <a:xfrm>
            <a:off x="6712486" y="1324598"/>
            <a:ext cx="2088232" cy="461665"/>
          </a:xfrm>
          <a:prstGeom prst="rect">
            <a:avLst/>
          </a:prstGeom>
          <a:noFill/>
        </p:spPr>
        <p:txBody>
          <a:bodyPr wrap="square" rtlCol="0">
            <a:spAutoFit/>
          </a:bodyPr>
          <a:lstStyle/>
          <a:p>
            <a:pPr algn="r"/>
            <a:r>
              <a:rPr lang="en-US" altLang="ko-KR" sz="1200" dirty="0">
                <a:solidFill>
                  <a:schemeClr val="bg1"/>
                </a:solidFill>
                <a:cs typeface="Arial" pitchFamily="34" charset="0"/>
              </a:rPr>
              <a:t>Any program or file that is harmful to a computer user</a:t>
            </a:r>
          </a:p>
        </p:txBody>
      </p:sp>
      <p:pic>
        <p:nvPicPr>
          <p:cNvPr id="10" name="Picture Placeholder 9">
            <a:extLst>
              <a:ext uri="{FF2B5EF4-FFF2-40B4-BE49-F238E27FC236}">
                <a16:creationId xmlns:a16="http://schemas.microsoft.com/office/drawing/2014/main" xmlns="" id="{DB0D7606-9FCB-4238-A6CA-5042FF94348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903" r="8903"/>
          <a:stretch>
            <a:fillRect/>
          </a:stretch>
        </p:blipFill>
        <p:spPr/>
      </p:pic>
      <p:pic>
        <p:nvPicPr>
          <p:cNvPr id="33" name="Picture Placeholder 32">
            <a:extLst>
              <a:ext uri="{FF2B5EF4-FFF2-40B4-BE49-F238E27FC236}">
                <a16:creationId xmlns:a16="http://schemas.microsoft.com/office/drawing/2014/main" xmlns="" id="{276A0674-4FFC-4413-B6C8-D9C06A5DA279}"/>
              </a:ext>
            </a:extLst>
          </p:cNvPr>
          <p:cNvPicPr>
            <a:picLocks noGrp="1" noChangeAspect="1"/>
          </p:cNvPicPr>
          <p:nvPr>
            <p:ph type="pic" idx="12"/>
          </p:nvPr>
        </p:nvPicPr>
        <p:blipFill>
          <a:blip r:embed="rId3">
            <a:extLst>
              <a:ext uri="{28A0092B-C50C-407E-A947-70E740481C1C}">
                <a14:useLocalDpi xmlns:a14="http://schemas.microsoft.com/office/drawing/2010/main" val="0"/>
              </a:ext>
            </a:extLst>
          </a:blip>
          <a:srcRect l="11681" r="11681"/>
          <a:stretch>
            <a:fillRect/>
          </a:stretch>
        </p:blipFill>
        <p:spPr/>
      </p:pic>
      <p:pic>
        <p:nvPicPr>
          <p:cNvPr id="39" name="Picture Placeholder 38">
            <a:extLst>
              <a:ext uri="{FF2B5EF4-FFF2-40B4-BE49-F238E27FC236}">
                <a16:creationId xmlns:a16="http://schemas.microsoft.com/office/drawing/2014/main" xmlns="" id="{6BD6B51D-2EE0-4142-BAD5-AE21F99F5216}"/>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27058" r="27058"/>
          <a:stretch>
            <a:fillRect/>
          </a:stretch>
        </p:blipFill>
        <p:spPr/>
      </p:pic>
      <p:pic>
        <p:nvPicPr>
          <p:cNvPr id="37" name="Picture Placeholder 36">
            <a:extLst>
              <a:ext uri="{FF2B5EF4-FFF2-40B4-BE49-F238E27FC236}">
                <a16:creationId xmlns:a16="http://schemas.microsoft.com/office/drawing/2014/main" xmlns="" id="{D3E462BA-7E8B-40E7-9402-4E16C344CC84}"/>
              </a:ext>
            </a:extLst>
          </p:cNvPr>
          <p:cNvPicPr>
            <a:picLocks noGrp="1" noChangeAspect="1"/>
          </p:cNvPicPr>
          <p:nvPr>
            <p:ph type="pic" idx="14"/>
          </p:nvPr>
        </p:nvPicPr>
        <p:blipFill>
          <a:blip r:embed="rId5" cstate="print">
            <a:extLst>
              <a:ext uri="{28A0092B-C50C-407E-A947-70E740481C1C}">
                <a14:useLocalDpi xmlns:a14="http://schemas.microsoft.com/office/drawing/2010/main" val="0"/>
              </a:ext>
            </a:extLst>
          </a:blip>
          <a:srcRect l="15200" r="15200"/>
          <a:stretch>
            <a:fillRect/>
          </a:stretch>
        </p:blipFill>
        <p:spPr/>
      </p:pic>
      <p:pic>
        <p:nvPicPr>
          <p:cNvPr id="24" name="Picture Placeholder 23">
            <a:extLst>
              <a:ext uri="{FF2B5EF4-FFF2-40B4-BE49-F238E27FC236}">
                <a16:creationId xmlns:a16="http://schemas.microsoft.com/office/drawing/2014/main" xmlns="" id="{A9748819-4811-4D93-9347-BE3F07771AE1}"/>
              </a:ext>
            </a:extLst>
          </p:cNvPr>
          <p:cNvPicPr>
            <a:picLocks noGrp="1" noChangeAspect="1"/>
          </p:cNvPicPr>
          <p:nvPr>
            <p:ph type="pic" idx="15"/>
          </p:nvPr>
        </p:nvPicPr>
        <p:blipFill>
          <a:blip r:embed="rId6" cstate="print">
            <a:extLst>
              <a:ext uri="{28A0092B-C50C-407E-A947-70E740481C1C}">
                <a14:useLocalDpi xmlns:a14="http://schemas.microsoft.com/office/drawing/2010/main" val="0"/>
              </a:ext>
            </a:extLst>
          </a:blip>
          <a:srcRect l="22271" r="22271"/>
          <a:stretch>
            <a:fillRect/>
          </a:stretch>
        </p:blipFill>
        <p:spPr/>
      </p:pic>
      <p:pic>
        <p:nvPicPr>
          <p:cNvPr id="28" name="Picture Placeholder 27">
            <a:extLst>
              <a:ext uri="{FF2B5EF4-FFF2-40B4-BE49-F238E27FC236}">
                <a16:creationId xmlns:a16="http://schemas.microsoft.com/office/drawing/2014/main" xmlns="" id="{E1BD467B-D687-4DF9-B47B-4008D9374F45}"/>
              </a:ext>
            </a:extLst>
          </p:cNvPr>
          <p:cNvPicPr>
            <a:picLocks noGrp="1" noChangeAspect="1"/>
          </p:cNvPicPr>
          <p:nvPr>
            <p:ph type="pic" idx="16"/>
          </p:nvPr>
        </p:nvPicPr>
        <p:blipFill rotWithShape="1">
          <a:blip r:embed="rId7" cstate="print">
            <a:extLst>
              <a:ext uri="{28A0092B-C50C-407E-A947-70E740481C1C}">
                <a14:useLocalDpi xmlns:a14="http://schemas.microsoft.com/office/drawing/2010/main" val="0"/>
              </a:ext>
            </a:extLst>
          </a:blip>
          <a:srcRect l="-82" t="15915" r="67236" b="15512"/>
          <a:stretch/>
        </p:blipFill>
        <p:spPr>
          <a:xfrm>
            <a:off x="4183385" y="3147814"/>
            <a:ext cx="1440160" cy="1252711"/>
          </a:xfrm>
        </p:spPr>
      </p:pic>
      <p:pic>
        <p:nvPicPr>
          <p:cNvPr id="31" name="Picture Placeholder 30">
            <a:extLst>
              <a:ext uri="{FF2B5EF4-FFF2-40B4-BE49-F238E27FC236}">
                <a16:creationId xmlns:a16="http://schemas.microsoft.com/office/drawing/2014/main" xmlns="" id="{ADD7F6DD-70A0-48BF-B6C4-9FA4DD54A521}"/>
              </a:ext>
            </a:extLst>
          </p:cNvPr>
          <p:cNvPicPr>
            <a:picLocks noGrp="1" noChangeAspect="1"/>
          </p:cNvPicPr>
          <p:nvPr>
            <p:ph type="pic" idx="17"/>
          </p:nvPr>
        </p:nvPicPr>
        <p:blipFill>
          <a:blip r:embed="rId8" cstate="print">
            <a:extLst>
              <a:ext uri="{28A0092B-C50C-407E-A947-70E740481C1C}">
                <a14:useLocalDpi xmlns:a14="http://schemas.microsoft.com/office/drawing/2010/main" val="0"/>
              </a:ext>
            </a:extLst>
          </a:blip>
          <a:srcRect l="6682" r="6682"/>
          <a:stretch>
            <a:fillRect/>
          </a:stretch>
        </p:blipFill>
        <p:spPr/>
      </p:pic>
      <p:pic>
        <p:nvPicPr>
          <p:cNvPr id="35" name="Picture Placeholder 34">
            <a:extLst>
              <a:ext uri="{FF2B5EF4-FFF2-40B4-BE49-F238E27FC236}">
                <a16:creationId xmlns:a16="http://schemas.microsoft.com/office/drawing/2014/main" xmlns="" id="{7AA26DEF-1F0B-441B-9942-E1C226E4C056}"/>
              </a:ext>
            </a:extLst>
          </p:cNvPr>
          <p:cNvPicPr>
            <a:picLocks noGrp="1" noChangeAspect="1"/>
          </p:cNvPicPr>
          <p:nvPr>
            <p:ph type="pic" idx="18"/>
          </p:nvPr>
        </p:nvPicPr>
        <p:blipFill rotWithShape="1">
          <a:blip r:embed="rId9" cstate="print">
            <a:extLst>
              <a:ext uri="{28A0092B-C50C-407E-A947-70E740481C1C}">
                <a14:useLocalDpi xmlns:a14="http://schemas.microsoft.com/office/drawing/2010/main" val="0"/>
              </a:ext>
            </a:extLst>
          </a:blip>
          <a:srcRect l="7198" r="22061"/>
          <a:stretch/>
        </p:blipFill>
        <p:spPr>
          <a:xfrm>
            <a:off x="7351737" y="3147814"/>
            <a:ext cx="1440160" cy="1252711"/>
          </a:xfrm>
        </p:spPr>
      </p:pic>
      <p:sp>
        <p:nvSpPr>
          <p:cNvPr id="6" name="Text Placeholder 5">
            <a:extLst>
              <a:ext uri="{FF2B5EF4-FFF2-40B4-BE49-F238E27FC236}">
                <a16:creationId xmlns:a16="http://schemas.microsoft.com/office/drawing/2014/main" xmlns="" id="{82714E53-EDA2-43C9-B27B-2B030E372B4E}"/>
              </a:ext>
            </a:extLst>
          </p:cNvPr>
          <p:cNvSpPr>
            <a:spLocks noGrp="1"/>
          </p:cNvSpPr>
          <p:nvPr>
            <p:ph type="body" sz="quarter" idx="11"/>
          </p:nvPr>
        </p:nvSpPr>
        <p:spPr/>
        <p:txBody>
          <a:bodyPr/>
          <a:lstStyle/>
          <a:p>
            <a:r>
              <a:rPr lang="en-US" dirty="0"/>
              <a:t> malicious software</a:t>
            </a:r>
          </a:p>
        </p:txBody>
      </p:sp>
    </p:spTree>
    <p:extLst>
      <p:ext uri="{BB962C8B-B14F-4D97-AF65-F5344CB8AC3E}">
        <p14:creationId xmlns:p14="http://schemas.microsoft.com/office/powerpoint/2010/main" val="161925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FCA264A5-775F-4C14-AF83-EA0922DF5650}"/>
              </a:ext>
            </a:extLst>
          </p:cNvPr>
          <p:cNvPicPr>
            <a:picLocks noChangeAspect="1"/>
          </p:cNvPicPr>
          <p:nvPr/>
        </p:nvPicPr>
        <p:blipFill rotWithShape="1">
          <a:blip r:embed="rId2">
            <a:extLst>
              <a:ext uri="{28A0092B-C50C-407E-A947-70E740481C1C}">
                <a14:useLocalDpi xmlns:a14="http://schemas.microsoft.com/office/drawing/2010/main" val="0"/>
              </a:ext>
            </a:extLst>
          </a:blip>
          <a:srcRect l="4325" r="3538"/>
          <a:stretch/>
        </p:blipFill>
        <p:spPr>
          <a:xfrm>
            <a:off x="395536" y="134127"/>
            <a:ext cx="8424936" cy="4875245"/>
          </a:xfrm>
          <a:prstGeom prst="rect">
            <a:avLst/>
          </a:prstGeom>
        </p:spPr>
      </p:pic>
    </p:spTree>
    <p:extLst>
      <p:ext uri="{BB962C8B-B14F-4D97-AF65-F5344CB8AC3E}">
        <p14:creationId xmlns:p14="http://schemas.microsoft.com/office/powerpoint/2010/main" val="2528587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BB4C4EB2-50AC-4290-B8F3-951B6E6D3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805717"/>
            <a:ext cx="7429500" cy="4181475"/>
          </a:xfrm>
          <a:prstGeom prst="rect">
            <a:avLst/>
          </a:prstGeom>
        </p:spPr>
      </p:pic>
      <p:sp>
        <p:nvSpPr>
          <p:cNvPr id="14" name="TextBox 13">
            <a:extLst>
              <a:ext uri="{FF2B5EF4-FFF2-40B4-BE49-F238E27FC236}">
                <a16:creationId xmlns:a16="http://schemas.microsoft.com/office/drawing/2014/main" xmlns="" id="{82993C74-9FBD-401D-B42B-55CBFBC944D9}"/>
              </a:ext>
            </a:extLst>
          </p:cNvPr>
          <p:cNvSpPr txBox="1"/>
          <p:nvPr/>
        </p:nvSpPr>
        <p:spPr>
          <a:xfrm>
            <a:off x="323528" y="341243"/>
            <a:ext cx="8648521" cy="646331"/>
          </a:xfrm>
          <a:prstGeom prst="rect">
            <a:avLst/>
          </a:prstGeom>
          <a:noFill/>
        </p:spPr>
        <p:txBody>
          <a:bodyPr wrap="none" rtlCol="0">
            <a:spAutoFit/>
          </a:bodyPr>
          <a:lstStyle/>
          <a:p>
            <a:r>
              <a:rPr lang="en-US" b="1" dirty="0">
                <a:solidFill>
                  <a:schemeClr val="bg1"/>
                </a:solidFill>
              </a:rPr>
              <a:t>Facebook will pay an unprecedented </a:t>
            </a:r>
            <a:r>
              <a:rPr lang="en-US" b="1" dirty="0">
                <a:solidFill>
                  <a:srgbClr val="FFFF00"/>
                </a:solidFill>
              </a:rPr>
              <a:t>$5 billion </a:t>
            </a:r>
            <a:r>
              <a:rPr lang="en-US" b="1" dirty="0">
                <a:solidFill>
                  <a:schemeClr val="bg1"/>
                </a:solidFill>
              </a:rPr>
              <a:t>penalty over privacy breaches</a:t>
            </a:r>
          </a:p>
          <a:p>
            <a:endParaRPr lang="en-US" dirty="0"/>
          </a:p>
        </p:txBody>
      </p:sp>
    </p:spTree>
    <p:extLst>
      <p:ext uri="{BB962C8B-B14F-4D97-AF65-F5344CB8AC3E}">
        <p14:creationId xmlns:p14="http://schemas.microsoft.com/office/powerpoint/2010/main" val="2357636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Hacker</a:t>
            </a:r>
            <a:endParaRPr lang="ko-KR" altLang="en-US" dirty="0"/>
          </a:p>
        </p:txBody>
      </p:sp>
      <p:grpSp>
        <p:nvGrpSpPr>
          <p:cNvPr id="8" name="Group 7"/>
          <p:cNvGrpSpPr/>
          <p:nvPr/>
        </p:nvGrpSpPr>
        <p:grpSpPr>
          <a:xfrm>
            <a:off x="702978" y="948872"/>
            <a:ext cx="3558239" cy="3778846"/>
            <a:chOff x="993726" y="1566850"/>
            <a:chExt cx="2227202" cy="2365286"/>
          </a:xfrm>
        </p:grpSpPr>
        <p:sp>
          <p:nvSpPr>
            <p:cNvPr id="4" name="Rectangle 3"/>
            <p:cNvSpPr/>
            <p:nvPr/>
          </p:nvSpPr>
          <p:spPr>
            <a:xfrm>
              <a:off x="993726" y="2012949"/>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683824"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1" name="Group 10"/>
          <p:cNvGrpSpPr/>
          <p:nvPr/>
        </p:nvGrpSpPr>
        <p:grpSpPr>
          <a:xfrm>
            <a:off x="4803848" y="929822"/>
            <a:ext cx="3558239" cy="3760796"/>
            <a:chOff x="3462033" y="1566850"/>
            <a:chExt cx="2227202" cy="2353988"/>
          </a:xfrm>
        </p:grpSpPr>
        <p:sp>
          <p:nvSpPr>
            <p:cNvPr id="6" name="Rectangle 5"/>
            <p:cNvSpPr/>
            <p:nvPr/>
          </p:nvSpPr>
          <p:spPr>
            <a:xfrm>
              <a:off x="3462033" y="2001651"/>
              <a:ext cx="2227202" cy="191918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 name="Oval 8"/>
            <p:cNvSpPr/>
            <p:nvPr/>
          </p:nvSpPr>
          <p:spPr>
            <a:xfrm>
              <a:off x="4148497" y="1566850"/>
              <a:ext cx="847006" cy="8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16"/>
          <p:cNvGrpSpPr/>
          <p:nvPr/>
        </p:nvGrpSpPr>
        <p:grpSpPr>
          <a:xfrm>
            <a:off x="1095314" y="2773242"/>
            <a:ext cx="2902967" cy="939879"/>
            <a:chOff x="6228184" y="1730811"/>
            <a:chExt cx="2592288" cy="588297"/>
          </a:xfrm>
        </p:grpSpPr>
        <p:sp>
          <p:nvSpPr>
            <p:cNvPr id="18" name="TextBox 17"/>
            <p:cNvSpPr txBox="1"/>
            <p:nvPr/>
          </p:nvSpPr>
          <p:spPr>
            <a:xfrm>
              <a:off x="6228184" y="2030139"/>
              <a:ext cx="2592288" cy="288969"/>
            </a:xfrm>
            <a:prstGeom prst="rect">
              <a:avLst/>
            </a:prstGeom>
            <a:noFill/>
          </p:spPr>
          <p:txBody>
            <a:bodyPr wrap="square" rtlCol="0">
              <a:spAutoFit/>
            </a:bodyPr>
            <a:lstStyle/>
            <a:p>
              <a:pPr algn="ctr"/>
              <a:r>
                <a:rPr lang="en-US" altLang="ko-KR" sz="2400" dirty="0">
                  <a:solidFill>
                    <a:schemeClr val="bg1"/>
                  </a:solidFill>
                  <a:cs typeface="Arial" pitchFamily="34" charset="0"/>
                </a:rPr>
                <a:t>Security</a:t>
              </a:r>
            </a:p>
          </p:txBody>
        </p:sp>
        <p:sp>
          <p:nvSpPr>
            <p:cNvPr id="19" name="TextBox 18"/>
            <p:cNvSpPr txBox="1"/>
            <p:nvPr/>
          </p:nvSpPr>
          <p:spPr>
            <a:xfrm>
              <a:off x="6228184" y="1730811"/>
              <a:ext cx="2592288" cy="327498"/>
            </a:xfrm>
            <a:prstGeom prst="rect">
              <a:avLst/>
            </a:prstGeom>
            <a:noFill/>
          </p:spPr>
          <p:txBody>
            <a:bodyPr wrap="square" rtlCol="0">
              <a:spAutoFit/>
            </a:bodyPr>
            <a:lstStyle/>
            <a:p>
              <a:pPr algn="ctr"/>
              <a:r>
                <a:rPr lang="en-US" altLang="ko-KR" sz="2800" b="1" dirty="0">
                  <a:solidFill>
                    <a:srgbClr val="FFFF00"/>
                  </a:solidFill>
                  <a:cs typeface="Arial" pitchFamily="34" charset="0"/>
                </a:rPr>
                <a:t>White Hat</a:t>
              </a:r>
              <a:endParaRPr lang="ko-KR" altLang="en-US" sz="2800" b="1" dirty="0">
                <a:solidFill>
                  <a:srgbClr val="FFFF00"/>
                </a:solidFill>
                <a:cs typeface="Arial" pitchFamily="34" charset="0"/>
              </a:endParaRPr>
            </a:p>
          </p:txBody>
        </p:sp>
      </p:grpSp>
      <p:grpSp>
        <p:nvGrpSpPr>
          <p:cNvPr id="20" name="Group 19"/>
          <p:cNvGrpSpPr/>
          <p:nvPr/>
        </p:nvGrpSpPr>
        <p:grpSpPr>
          <a:xfrm>
            <a:off x="5225910" y="2697378"/>
            <a:ext cx="2902967" cy="1309211"/>
            <a:chOff x="6228184" y="1730811"/>
            <a:chExt cx="2592288" cy="819472"/>
          </a:xfrm>
        </p:grpSpPr>
        <p:sp>
          <p:nvSpPr>
            <p:cNvPr id="21" name="TextBox 20"/>
            <p:cNvSpPr txBox="1"/>
            <p:nvPr/>
          </p:nvSpPr>
          <p:spPr>
            <a:xfrm>
              <a:off x="6228184" y="2030139"/>
              <a:ext cx="2592288" cy="520144"/>
            </a:xfrm>
            <a:prstGeom prst="rect">
              <a:avLst/>
            </a:prstGeom>
            <a:noFill/>
          </p:spPr>
          <p:txBody>
            <a:bodyPr wrap="square" rtlCol="0">
              <a:spAutoFit/>
            </a:bodyPr>
            <a:lstStyle/>
            <a:p>
              <a:pPr algn="ctr"/>
              <a:r>
                <a:rPr lang="en-US" altLang="ko-KR" sz="2400" dirty="0">
                  <a:solidFill>
                    <a:schemeClr val="bg1"/>
                  </a:solidFill>
                  <a:cs typeface="Arial" pitchFamily="34" charset="0"/>
                </a:rPr>
                <a:t>Hacker , Cracker , Cyber Terrorist</a:t>
              </a:r>
            </a:p>
          </p:txBody>
        </p:sp>
        <p:sp>
          <p:nvSpPr>
            <p:cNvPr id="22" name="TextBox 21"/>
            <p:cNvSpPr txBox="1"/>
            <p:nvPr/>
          </p:nvSpPr>
          <p:spPr>
            <a:xfrm>
              <a:off x="6228184" y="1730811"/>
              <a:ext cx="2592288" cy="327498"/>
            </a:xfrm>
            <a:prstGeom prst="rect">
              <a:avLst/>
            </a:prstGeom>
            <a:noFill/>
          </p:spPr>
          <p:txBody>
            <a:bodyPr wrap="square" rtlCol="0">
              <a:spAutoFit/>
            </a:bodyPr>
            <a:lstStyle/>
            <a:p>
              <a:pPr algn="ctr"/>
              <a:r>
                <a:rPr lang="en-US" altLang="ko-KR" sz="2800" b="1" dirty="0">
                  <a:solidFill>
                    <a:srgbClr val="FFFF00"/>
                  </a:solidFill>
                  <a:cs typeface="Arial" pitchFamily="34" charset="0"/>
                </a:rPr>
                <a:t>Black Hat</a:t>
              </a:r>
              <a:endParaRPr lang="ko-KR" altLang="en-US" sz="2800" b="1" dirty="0">
                <a:solidFill>
                  <a:srgbClr val="FFFF00"/>
                </a:solidFill>
                <a:cs typeface="Arial" pitchFamily="34" charset="0"/>
              </a:endParaRPr>
            </a:p>
          </p:txBody>
        </p:sp>
      </p:grpSp>
      <p:grpSp>
        <p:nvGrpSpPr>
          <p:cNvPr id="28" name="Group 27"/>
          <p:cNvGrpSpPr/>
          <p:nvPr/>
        </p:nvGrpSpPr>
        <p:grpSpPr>
          <a:xfrm>
            <a:off x="4072365" y="2697377"/>
            <a:ext cx="920336" cy="920336"/>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pic>
        <p:nvPicPr>
          <p:cNvPr id="34" name="Picture 33">
            <a:extLst>
              <a:ext uri="{FF2B5EF4-FFF2-40B4-BE49-F238E27FC236}">
                <a16:creationId xmlns:a16="http://schemas.microsoft.com/office/drawing/2014/main" xmlns="" id="{DED1BF15-0504-4BE3-8354-4C4AC0E59B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6184" y="1051632"/>
            <a:ext cx="1171826" cy="1171826"/>
          </a:xfrm>
          <a:prstGeom prst="rect">
            <a:avLst/>
          </a:prstGeom>
        </p:spPr>
      </p:pic>
      <p:pic>
        <p:nvPicPr>
          <p:cNvPr id="36" name="Picture 35">
            <a:extLst>
              <a:ext uri="{FF2B5EF4-FFF2-40B4-BE49-F238E27FC236}">
                <a16:creationId xmlns:a16="http://schemas.microsoft.com/office/drawing/2014/main" xmlns="" id="{A5C4C391-C50C-45D6-AF8C-AE4161C9B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901" y="993993"/>
            <a:ext cx="2298418" cy="1149209"/>
          </a:xfrm>
          <a:prstGeom prst="rect">
            <a:avLst/>
          </a:prstGeom>
        </p:spPr>
      </p:pic>
    </p:spTree>
    <p:extLst>
      <p:ext uri="{BB962C8B-B14F-4D97-AF65-F5344CB8AC3E}">
        <p14:creationId xmlns:p14="http://schemas.microsoft.com/office/powerpoint/2010/main" val="56233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8" y="3258204"/>
            <a:ext cx="9144000" cy="576064"/>
          </a:xfrm>
        </p:spPr>
        <p:txBody>
          <a:bodyPr/>
          <a:lstStyle/>
          <a:p>
            <a:pPr lvl="0"/>
            <a:r>
              <a:rPr lang="th-TH" altLang="ko-KR" dirty="0"/>
              <a:t>อาจารย์ดรัสวิน วงศ์ปรเมษฐ์</a:t>
            </a:r>
            <a:endParaRPr lang="en-US" altLang="ko-KR" dirty="0"/>
          </a:p>
        </p:txBody>
      </p:sp>
      <p:sp>
        <p:nvSpPr>
          <p:cNvPr id="6" name="TextBox 5"/>
          <p:cNvSpPr txBox="1"/>
          <p:nvPr/>
        </p:nvSpPr>
        <p:spPr>
          <a:xfrm>
            <a:off x="3635896" y="3882786"/>
            <a:ext cx="3744416" cy="1015663"/>
          </a:xfrm>
          <a:prstGeom prst="rect">
            <a:avLst/>
          </a:prstGeom>
          <a:noFill/>
        </p:spPr>
        <p:txBody>
          <a:bodyPr wrap="square" rtlCol="0">
            <a:spAutoFit/>
          </a:bodyPr>
          <a:lstStyle/>
          <a:p>
            <a:r>
              <a:rPr lang="en-US" altLang="ko-KR" sz="1200" dirty="0">
                <a:solidFill>
                  <a:schemeClr val="bg1"/>
                </a:solidFill>
                <a:cs typeface="Arial" pitchFamily="34" charset="0"/>
              </a:rPr>
              <a:t>2001 - Web programmer</a:t>
            </a:r>
            <a:br>
              <a:rPr lang="en-US" altLang="ko-KR" sz="1200" dirty="0">
                <a:solidFill>
                  <a:schemeClr val="bg1"/>
                </a:solidFill>
                <a:cs typeface="Arial" pitchFamily="34" charset="0"/>
              </a:rPr>
            </a:br>
            <a:r>
              <a:rPr lang="en-US" altLang="ko-KR" sz="1200" dirty="0">
                <a:solidFill>
                  <a:schemeClr val="bg1"/>
                </a:solidFill>
                <a:cs typeface="Arial" pitchFamily="34" charset="0"/>
              </a:rPr>
              <a:t>2005 - Database Administrator</a:t>
            </a:r>
          </a:p>
          <a:p>
            <a:r>
              <a:rPr lang="en-US" altLang="ko-KR" sz="1200" dirty="0">
                <a:solidFill>
                  <a:schemeClr val="bg1"/>
                </a:solidFill>
                <a:cs typeface="Arial" pitchFamily="34" charset="0"/>
              </a:rPr>
              <a:t>2008 - Data Security Analyzer</a:t>
            </a:r>
          </a:p>
          <a:p>
            <a:r>
              <a:rPr lang="en-US" altLang="ko-KR" sz="1200" dirty="0">
                <a:solidFill>
                  <a:schemeClr val="bg1"/>
                </a:solidFill>
                <a:cs typeface="Arial" pitchFamily="34" charset="0"/>
              </a:rPr>
              <a:t>2011 - Network Designer</a:t>
            </a:r>
          </a:p>
          <a:p>
            <a:r>
              <a:rPr lang="en-US" altLang="ko-KR" sz="1200" dirty="0">
                <a:solidFill>
                  <a:schemeClr val="bg1"/>
                </a:solidFill>
                <a:cs typeface="Arial" pitchFamily="34" charset="0"/>
              </a:rPr>
              <a:t>2012 - BRU Lecturer</a:t>
            </a:r>
          </a:p>
        </p:txBody>
      </p:sp>
      <p:sp>
        <p:nvSpPr>
          <p:cNvPr id="7" name="Half Frame 6"/>
          <p:cNvSpPr/>
          <p:nvPr/>
        </p:nvSpPr>
        <p:spPr>
          <a:xfrm>
            <a:off x="3045251" y="277848"/>
            <a:ext cx="1519856" cy="1476735"/>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Half Frame 7"/>
          <p:cNvSpPr/>
          <p:nvPr/>
        </p:nvSpPr>
        <p:spPr>
          <a:xfrm rot="10800000">
            <a:off x="3995936" y="1455054"/>
            <a:ext cx="1519856" cy="1476735"/>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Placeholder 4">
            <a:extLst>
              <a:ext uri="{FF2B5EF4-FFF2-40B4-BE49-F238E27FC236}">
                <a16:creationId xmlns:a16="http://schemas.microsoft.com/office/drawing/2014/main" xmlns="" id="{12D59BC0-9242-4B82-9315-28CDCE8DF19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8379" t="10236" r="18720" b="36701"/>
          <a:stretch/>
        </p:blipFill>
        <p:spPr>
          <a:xfrm>
            <a:off x="3162043" y="396224"/>
            <a:ext cx="2274053" cy="2463558"/>
          </a:xfrm>
        </p:spPr>
      </p:pic>
    </p:spTree>
    <p:extLst>
      <p:ext uri="{BB962C8B-B14F-4D97-AF65-F5344CB8AC3E}">
        <p14:creationId xmlns:p14="http://schemas.microsoft.com/office/powerpoint/2010/main" val="2140633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EFE32B1-5B9E-46CE-A9BA-E6A6238F7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67494"/>
            <a:ext cx="7705315" cy="4032448"/>
          </a:xfrm>
          <a:prstGeom prst="rect">
            <a:avLst/>
          </a:prstGeom>
        </p:spPr>
      </p:pic>
      <p:sp>
        <p:nvSpPr>
          <p:cNvPr id="6" name="Text Placeholder 1">
            <a:extLst>
              <a:ext uri="{FF2B5EF4-FFF2-40B4-BE49-F238E27FC236}">
                <a16:creationId xmlns:a16="http://schemas.microsoft.com/office/drawing/2014/main" xmlns="" id="{85C87B95-A6CE-4B27-A750-9B50AC7A43D5}"/>
              </a:ext>
            </a:extLst>
          </p:cNvPr>
          <p:cNvSpPr txBox="1">
            <a:spLocks/>
          </p:cNvSpPr>
          <p:nvPr/>
        </p:nvSpPr>
        <p:spPr>
          <a:xfrm>
            <a:off x="827125" y="4409781"/>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dirty="0"/>
          </a:p>
        </p:txBody>
      </p:sp>
      <p:sp>
        <p:nvSpPr>
          <p:cNvPr id="7" name="Rectangle 6">
            <a:extLst>
              <a:ext uri="{FF2B5EF4-FFF2-40B4-BE49-F238E27FC236}">
                <a16:creationId xmlns:a16="http://schemas.microsoft.com/office/drawing/2014/main" xmlns="" id="{0F85AD22-68DC-4ADD-B264-31A5A041CE91}"/>
              </a:ext>
            </a:extLst>
          </p:cNvPr>
          <p:cNvSpPr/>
          <p:nvPr/>
        </p:nvSpPr>
        <p:spPr>
          <a:xfrm>
            <a:off x="3275856" y="4409989"/>
            <a:ext cx="3167342" cy="523220"/>
          </a:xfrm>
          <a:prstGeom prst="rect">
            <a:avLst/>
          </a:prstGeom>
        </p:spPr>
        <p:txBody>
          <a:bodyPr wrap="none">
            <a:spAutoFit/>
          </a:bodyPr>
          <a:lstStyle/>
          <a:p>
            <a:r>
              <a:rPr lang="en-US" sz="2800" b="1" dirty="0">
                <a:solidFill>
                  <a:schemeClr val="bg1"/>
                </a:solidFill>
              </a:rPr>
              <a:t>Wang </a:t>
            </a:r>
            <a:r>
              <a:rPr lang="en-US" sz="2800" b="1" dirty="0" err="1">
                <a:solidFill>
                  <a:schemeClr val="bg1"/>
                </a:solidFill>
              </a:rPr>
              <a:t>Zhengyang</a:t>
            </a:r>
            <a:endParaRPr lang="ko-KR" altLang="en-US" sz="2800" b="1" dirty="0">
              <a:solidFill>
                <a:schemeClr val="bg1"/>
              </a:solidFill>
            </a:endParaRPr>
          </a:p>
        </p:txBody>
      </p:sp>
    </p:spTree>
    <p:extLst>
      <p:ext uri="{BB962C8B-B14F-4D97-AF65-F5344CB8AC3E}">
        <p14:creationId xmlns:p14="http://schemas.microsoft.com/office/powerpoint/2010/main" val="205568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94013" y="1707654"/>
            <a:ext cx="5342283" cy="1656184"/>
            <a:chOff x="1894013" y="1707654"/>
            <a:chExt cx="5342283" cy="1656184"/>
          </a:xfrm>
          <a:solidFill>
            <a:schemeClr val="accent2"/>
          </a:solidFill>
        </p:grpSpPr>
        <p:sp>
          <p:nvSpPr>
            <p:cNvPr id="4" name="Oval 3"/>
            <p:cNvSpPr/>
            <p:nvPr/>
          </p:nvSpPr>
          <p:spPr>
            <a:xfrm>
              <a:off x="1894013" y="1707654"/>
              <a:ext cx="1584176" cy="1584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ounded Rectangle 4"/>
            <p:cNvSpPr/>
            <p:nvPr/>
          </p:nvSpPr>
          <p:spPr>
            <a:xfrm>
              <a:off x="3425322" y="2271142"/>
              <a:ext cx="263531" cy="457200"/>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ounded Rectangle 6"/>
            <p:cNvSpPr/>
            <p:nvPr/>
          </p:nvSpPr>
          <p:spPr>
            <a:xfrm>
              <a:off x="3779913" y="2271142"/>
              <a:ext cx="131765"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Rounded Rectangle 7"/>
            <p:cNvSpPr/>
            <p:nvPr/>
          </p:nvSpPr>
          <p:spPr>
            <a:xfrm>
              <a:off x="3425321" y="2313434"/>
              <a:ext cx="3810975" cy="372616"/>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8"/>
            <p:cNvSpPr/>
            <p:nvPr/>
          </p:nvSpPr>
          <p:spPr>
            <a:xfrm>
              <a:off x="5199672" y="2677343"/>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Rectangle 11"/>
            <p:cNvSpPr/>
            <p:nvPr/>
          </p:nvSpPr>
          <p:spPr>
            <a:xfrm>
              <a:off x="5834820"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Rectangle 12"/>
            <p:cNvSpPr/>
            <p:nvPr/>
          </p:nvSpPr>
          <p:spPr>
            <a:xfrm>
              <a:off x="6444209"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 name="Text Placeholder 1"/>
          <p:cNvSpPr>
            <a:spLocks noGrp="1"/>
          </p:cNvSpPr>
          <p:nvPr>
            <p:ph type="body" sz="quarter" idx="10"/>
          </p:nvPr>
        </p:nvSpPr>
        <p:spPr/>
        <p:txBody>
          <a:bodyPr/>
          <a:lstStyle/>
          <a:p>
            <a:r>
              <a:rPr lang="th-TH" altLang="ko-KR" sz="4800" b="1" dirty="0">
                <a:latin typeface="TH SarabunPSK" panose="020B0500040200020003" pitchFamily="34" charset="-34"/>
                <a:cs typeface="TH SarabunPSK" panose="020B0500040200020003" pitchFamily="34" charset="-34"/>
              </a:rPr>
              <a:t>การใช้งานอินเทอร์เน็ตอย่างปลอดภัย</a:t>
            </a:r>
          </a:p>
        </p:txBody>
      </p:sp>
      <p:sp>
        <p:nvSpPr>
          <p:cNvPr id="10" name="Rectangle 9"/>
          <p:cNvSpPr/>
          <p:nvPr/>
        </p:nvSpPr>
        <p:spPr>
          <a:xfrm>
            <a:off x="2168766" y="1983247"/>
            <a:ext cx="1034670" cy="103299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rapezoid 22"/>
          <p:cNvSpPr/>
          <p:nvPr/>
        </p:nvSpPr>
        <p:spPr>
          <a:xfrm>
            <a:off x="5864506" y="2985835"/>
            <a:ext cx="444684" cy="22622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Freeform 14"/>
          <p:cNvSpPr/>
          <p:nvPr/>
        </p:nvSpPr>
        <p:spPr>
          <a:xfrm>
            <a:off x="6508113" y="2924922"/>
            <a:ext cx="376248" cy="38577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ounded Rectangle 25"/>
          <p:cNvSpPr/>
          <p:nvPr/>
        </p:nvSpPr>
        <p:spPr>
          <a:xfrm>
            <a:off x="5302447" y="2989551"/>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7" name="Group 16"/>
          <p:cNvGrpSpPr/>
          <p:nvPr/>
        </p:nvGrpSpPr>
        <p:grpSpPr>
          <a:xfrm>
            <a:off x="3510928" y="3651870"/>
            <a:ext cx="2110320" cy="1048024"/>
            <a:chOff x="803640" y="3362835"/>
            <a:chExt cx="2059657" cy="1048024"/>
          </a:xfrm>
        </p:grpSpPr>
        <p:sp>
          <p:nvSpPr>
            <p:cNvPr id="18" name="TextBox 17"/>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19" name="TextBox 18"/>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0" name="Group 19"/>
          <p:cNvGrpSpPr/>
          <p:nvPr/>
        </p:nvGrpSpPr>
        <p:grpSpPr>
          <a:xfrm>
            <a:off x="759285" y="3651870"/>
            <a:ext cx="2110320" cy="1048024"/>
            <a:chOff x="803640" y="3362835"/>
            <a:chExt cx="2059657" cy="1048024"/>
          </a:xfrm>
        </p:grpSpPr>
        <p:sp>
          <p:nvSpPr>
            <p:cNvPr id="21" name="TextBox 20"/>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22" name="TextBox 21"/>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23" name="Group 22"/>
          <p:cNvGrpSpPr/>
          <p:nvPr/>
        </p:nvGrpSpPr>
        <p:grpSpPr>
          <a:xfrm>
            <a:off x="6262570" y="3651870"/>
            <a:ext cx="2110320" cy="1048024"/>
            <a:chOff x="803640" y="3362835"/>
            <a:chExt cx="2059657" cy="1048024"/>
          </a:xfrm>
        </p:grpSpPr>
        <p:sp>
          <p:nvSpPr>
            <p:cNvPr id="24" name="TextBox 23"/>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25" name="TextBox 24"/>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6" name="TextBox 25"/>
          <p:cNvSpPr txBox="1"/>
          <p:nvPr/>
        </p:nvSpPr>
        <p:spPr>
          <a:xfrm>
            <a:off x="3978386" y="1624811"/>
            <a:ext cx="3185901"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14147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FBA89F4-6390-4C87-8BFB-038EFA53A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5967"/>
            <a:ext cx="9144000" cy="4231566"/>
          </a:xfrm>
          <a:prstGeom prst="rect">
            <a:avLst/>
          </a:prstGeom>
        </p:spPr>
      </p:pic>
    </p:spTree>
    <p:extLst>
      <p:ext uri="{BB962C8B-B14F-4D97-AF65-F5344CB8AC3E}">
        <p14:creationId xmlns:p14="http://schemas.microsoft.com/office/powerpoint/2010/main" val="3364902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58F023C-A60D-491E-8A37-74E576F3FBFA}"/>
              </a:ext>
            </a:extLst>
          </p:cNvPr>
          <p:cNvSpPr>
            <a:spLocks noGrp="1"/>
          </p:cNvSpPr>
          <p:nvPr>
            <p:ph type="body" sz="quarter" idx="11"/>
          </p:nvPr>
        </p:nvSpPr>
        <p:spPr>
          <a:xfrm>
            <a:off x="701824" y="1287881"/>
            <a:ext cx="7740352" cy="3816424"/>
          </a:xfrm>
        </p:spPr>
        <p:txBody>
          <a:bodyPr/>
          <a:lstStyle/>
          <a:p>
            <a:r>
              <a:rPr lang="en-US" sz="2400" dirty="0"/>
              <a:t>Tor is an anonymity tool used by those who want to stay private and uncensored when browsing the Internet. Over time, it’s grown to be pretty darn good at this. This makes the security, stability, and speed of the underlying network critical to those depending on it.</a:t>
            </a:r>
          </a:p>
        </p:txBody>
      </p:sp>
      <p:pic>
        <p:nvPicPr>
          <p:cNvPr id="4" name="Graphic 3">
            <a:extLst>
              <a:ext uri="{FF2B5EF4-FFF2-40B4-BE49-F238E27FC236}">
                <a16:creationId xmlns:a16="http://schemas.microsoft.com/office/drawing/2014/main" xmlns="" id="{9269B75C-3B8D-495C-9971-BD16812C5E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15816" y="39195"/>
            <a:ext cx="2914650" cy="1762125"/>
          </a:xfrm>
          <a:prstGeom prst="rect">
            <a:avLst/>
          </a:prstGeom>
        </p:spPr>
      </p:pic>
    </p:spTree>
    <p:extLst>
      <p:ext uri="{BB962C8B-B14F-4D97-AF65-F5344CB8AC3E}">
        <p14:creationId xmlns:p14="http://schemas.microsoft.com/office/powerpoint/2010/main" val="3044012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ผลการค้นหารูปภาพสำหรับ thor&quot;"/>
          <p:cNvPicPr>
            <a:picLocks noChangeAspect="1" noChangeArrowheads="1"/>
          </p:cNvPicPr>
          <p:nvPr/>
        </p:nvPicPr>
        <p:blipFill rotWithShape="1">
          <a:blip r:embed="rId2">
            <a:extLst>
              <a:ext uri="{28A0092B-C50C-407E-A947-70E740481C1C}">
                <a14:useLocalDpi xmlns:a14="http://schemas.microsoft.com/office/drawing/2010/main" val="0"/>
              </a:ext>
            </a:extLst>
          </a:blip>
          <a:srcRect b="33194"/>
          <a:stretch/>
        </p:blipFill>
        <p:spPr bwMode="auto">
          <a:xfrm>
            <a:off x="725735" y="9128"/>
            <a:ext cx="7685584" cy="513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53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BF1AA72-4018-4F08-8CB5-54E4F27F0774}"/>
              </a:ext>
            </a:extLst>
          </p:cNvPr>
          <p:cNvSpPr>
            <a:spLocks noGrp="1"/>
          </p:cNvSpPr>
          <p:nvPr>
            <p:ph type="body" sz="quarter" idx="10"/>
          </p:nvPr>
        </p:nvSpPr>
        <p:spPr/>
        <p:txBody>
          <a:bodyPr/>
          <a:lstStyle/>
          <a:p>
            <a:r>
              <a:rPr lang="en-US" b="1" dirty="0"/>
              <a:t>TOR</a:t>
            </a:r>
          </a:p>
        </p:txBody>
      </p:sp>
      <p:pic>
        <p:nvPicPr>
          <p:cNvPr id="4" name="Picture 3">
            <a:extLst>
              <a:ext uri="{FF2B5EF4-FFF2-40B4-BE49-F238E27FC236}">
                <a16:creationId xmlns:a16="http://schemas.microsoft.com/office/drawing/2014/main" xmlns="" id="{074B0C0C-0AB6-4AA1-B284-4EBC4EE36AFE}"/>
              </a:ext>
            </a:extLst>
          </p:cNvPr>
          <p:cNvPicPr>
            <a:picLocks noChangeAspect="1"/>
          </p:cNvPicPr>
          <p:nvPr/>
        </p:nvPicPr>
        <p:blipFill rotWithShape="1">
          <a:blip r:embed="rId2"/>
          <a:srcRect l="26381" t="32250" r="26476" b="27716"/>
          <a:stretch/>
        </p:blipFill>
        <p:spPr>
          <a:xfrm>
            <a:off x="3165114" y="2109806"/>
            <a:ext cx="2877726" cy="1360380"/>
          </a:xfrm>
          <a:prstGeom prst="rect">
            <a:avLst/>
          </a:prstGeom>
        </p:spPr>
      </p:pic>
      <p:pic>
        <p:nvPicPr>
          <p:cNvPr id="5" name="Picture 4">
            <a:extLst>
              <a:ext uri="{FF2B5EF4-FFF2-40B4-BE49-F238E27FC236}">
                <a16:creationId xmlns:a16="http://schemas.microsoft.com/office/drawing/2014/main" xmlns="" id="{EC6886D7-27A0-41FD-A2EB-20D21F3FB03F}"/>
              </a:ext>
            </a:extLst>
          </p:cNvPr>
          <p:cNvPicPr>
            <a:picLocks noChangeAspect="1"/>
          </p:cNvPicPr>
          <p:nvPr/>
        </p:nvPicPr>
        <p:blipFill rotWithShape="1">
          <a:blip r:embed="rId3"/>
          <a:srcRect l="26191" t="29342" r="26667" b="42087"/>
          <a:stretch/>
        </p:blipFill>
        <p:spPr>
          <a:xfrm>
            <a:off x="4427984" y="3619164"/>
            <a:ext cx="2877726" cy="970870"/>
          </a:xfrm>
          <a:prstGeom prst="rect">
            <a:avLst/>
          </a:prstGeom>
        </p:spPr>
      </p:pic>
      <p:pic>
        <p:nvPicPr>
          <p:cNvPr id="6" name="Picture 5">
            <a:extLst>
              <a:ext uri="{FF2B5EF4-FFF2-40B4-BE49-F238E27FC236}">
                <a16:creationId xmlns:a16="http://schemas.microsoft.com/office/drawing/2014/main" xmlns="" id="{0027DA50-5857-4690-949A-F4923D710FF3}"/>
              </a:ext>
            </a:extLst>
          </p:cNvPr>
          <p:cNvPicPr>
            <a:picLocks noChangeAspect="1"/>
          </p:cNvPicPr>
          <p:nvPr/>
        </p:nvPicPr>
        <p:blipFill rotWithShape="1">
          <a:blip r:embed="rId4"/>
          <a:srcRect l="26476" t="44739" r="27429" b="21558"/>
          <a:stretch/>
        </p:blipFill>
        <p:spPr>
          <a:xfrm>
            <a:off x="971600" y="815551"/>
            <a:ext cx="2813776" cy="1145277"/>
          </a:xfrm>
          <a:prstGeom prst="rect">
            <a:avLst/>
          </a:prstGeom>
        </p:spPr>
      </p:pic>
      <p:sp>
        <p:nvSpPr>
          <p:cNvPr id="7" name="Title 1">
            <a:extLst>
              <a:ext uri="{FF2B5EF4-FFF2-40B4-BE49-F238E27FC236}">
                <a16:creationId xmlns:a16="http://schemas.microsoft.com/office/drawing/2014/main" xmlns="" id="{6770705C-47E3-4B41-A3A4-AE6C8934A0A4}"/>
              </a:ext>
            </a:extLst>
          </p:cNvPr>
          <p:cNvSpPr txBox="1">
            <a:spLocks/>
          </p:cNvSpPr>
          <p:nvPr/>
        </p:nvSpPr>
        <p:spPr>
          <a:xfrm>
            <a:off x="971520" y="3754605"/>
            <a:ext cx="3582072" cy="699987"/>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dirty="0">
                <a:solidFill>
                  <a:schemeClr val="bg1"/>
                </a:solidFill>
              </a:rPr>
              <a:t>.Onions ?</a:t>
            </a:r>
          </a:p>
        </p:txBody>
      </p:sp>
    </p:spTree>
    <p:extLst>
      <p:ext uri="{BB962C8B-B14F-4D97-AF65-F5344CB8AC3E}">
        <p14:creationId xmlns:p14="http://schemas.microsoft.com/office/powerpoint/2010/main" val="370443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8CC1BA-6280-4FF2-A621-5820C17BDBFC}"/>
              </a:ext>
            </a:extLst>
          </p:cNvPr>
          <p:cNvPicPr>
            <a:picLocks noChangeAspect="1"/>
          </p:cNvPicPr>
          <p:nvPr/>
        </p:nvPicPr>
        <p:blipFill rotWithShape="1">
          <a:blip r:embed="rId2"/>
          <a:srcRect l="22597" t="19936" r="23559" b="7810"/>
          <a:stretch/>
        </p:blipFill>
        <p:spPr>
          <a:xfrm>
            <a:off x="1129337" y="0"/>
            <a:ext cx="6885326" cy="5143500"/>
          </a:xfrm>
          <a:prstGeom prst="rect">
            <a:avLst/>
          </a:prstGeom>
        </p:spPr>
      </p:pic>
    </p:spTree>
    <p:extLst>
      <p:ext uri="{BB962C8B-B14F-4D97-AF65-F5344CB8AC3E}">
        <p14:creationId xmlns:p14="http://schemas.microsoft.com/office/powerpoint/2010/main" val="122655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74A2C5BF-F10A-459D-BCC0-5F80A494450B}"/>
              </a:ext>
            </a:extLst>
          </p:cNvPr>
          <p:cNvPicPr>
            <a:picLocks noChangeAspect="1"/>
          </p:cNvPicPr>
          <p:nvPr/>
        </p:nvPicPr>
        <p:blipFill rotWithShape="1">
          <a:blip r:embed="rId2"/>
          <a:srcRect l="25069" t="20286" r="23699" b="9089"/>
          <a:stretch/>
        </p:blipFill>
        <p:spPr>
          <a:xfrm>
            <a:off x="1187624" y="32609"/>
            <a:ext cx="6617560" cy="5078282"/>
          </a:xfrm>
          <a:prstGeom prst="rect">
            <a:avLst/>
          </a:prstGeom>
        </p:spPr>
      </p:pic>
    </p:spTree>
    <p:extLst>
      <p:ext uri="{BB962C8B-B14F-4D97-AF65-F5344CB8AC3E}">
        <p14:creationId xmlns:p14="http://schemas.microsoft.com/office/powerpoint/2010/main" val="163958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F2C06980-BB01-4A83-8771-413A67ED58FA}"/>
              </a:ext>
            </a:extLst>
          </p:cNvPr>
          <p:cNvPicPr>
            <a:picLocks noChangeAspect="1"/>
          </p:cNvPicPr>
          <p:nvPr/>
        </p:nvPicPr>
        <p:blipFill rotWithShape="1">
          <a:blip r:embed="rId2"/>
          <a:srcRect l="24681" t="20800" r="24841" b="9536"/>
          <a:stretch/>
        </p:blipFill>
        <p:spPr>
          <a:xfrm>
            <a:off x="1210889" y="7850"/>
            <a:ext cx="6673479" cy="5126929"/>
          </a:xfrm>
          <a:prstGeom prst="rect">
            <a:avLst/>
          </a:prstGeom>
        </p:spPr>
      </p:pic>
    </p:spTree>
    <p:extLst>
      <p:ext uri="{BB962C8B-B14F-4D97-AF65-F5344CB8AC3E}">
        <p14:creationId xmlns:p14="http://schemas.microsoft.com/office/powerpoint/2010/main" val="1402905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xmlns="" id="{D8F3085F-266A-4917-BB66-12B6FB7CB1ED}"/>
              </a:ext>
            </a:extLst>
          </p:cNvPr>
          <p:cNvPicPr>
            <a:picLocks noChangeAspect="1"/>
          </p:cNvPicPr>
          <p:nvPr/>
        </p:nvPicPr>
        <p:blipFill rotWithShape="1">
          <a:blip r:embed="rId2"/>
          <a:srcRect l="25482" t="21376" r="24681" b="10112"/>
          <a:stretch/>
        </p:blipFill>
        <p:spPr>
          <a:xfrm>
            <a:off x="1331640" y="0"/>
            <a:ext cx="6728094" cy="5148833"/>
          </a:xfrm>
          <a:prstGeom prst="rect">
            <a:avLst/>
          </a:prstGeom>
        </p:spPr>
      </p:pic>
    </p:spTree>
    <p:extLst>
      <p:ext uri="{BB962C8B-B14F-4D97-AF65-F5344CB8AC3E}">
        <p14:creationId xmlns:p14="http://schemas.microsoft.com/office/powerpoint/2010/main" val="3651156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Topic</a:t>
            </a: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366027" y="3985584"/>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3"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47" name="TextBox 46"/>
          <p:cNvSpPr txBox="1"/>
          <p:nvPr/>
        </p:nvSpPr>
        <p:spPr>
          <a:xfrm>
            <a:off x="4733779" y="1402521"/>
            <a:ext cx="3716924" cy="461665"/>
          </a:xfrm>
          <a:prstGeom prst="rect">
            <a:avLst/>
          </a:prstGeom>
          <a:noFill/>
        </p:spPr>
        <p:txBody>
          <a:bodyPr wrap="square" rtlCol="0">
            <a:spAutoFit/>
          </a:bodyPr>
          <a:lstStyle/>
          <a:p>
            <a:r>
              <a:rPr lang="th-TH" altLang="ko-KR" sz="2400" b="1" dirty="0">
                <a:solidFill>
                  <a:schemeClr val="tx1">
                    <a:lumMod val="75000"/>
                    <a:lumOff val="25000"/>
                  </a:schemeClr>
                </a:solidFill>
                <a:latin typeface="TH SarabunPSK" panose="020B0500040200020003" pitchFamily="34" charset="-34"/>
                <a:cs typeface="TH SarabunPSK" panose="020B0500040200020003" pitchFamily="34" charset="-34"/>
              </a:rPr>
              <a:t>มารยาทการใช้อินเทอร์เน็ต</a:t>
            </a:r>
            <a:endParaRPr lang="ko-KR" altLang="en-US" sz="2400" b="1" dirty="0">
              <a:solidFill>
                <a:schemeClr val="tx1">
                  <a:lumMod val="75000"/>
                  <a:lumOff val="25000"/>
                </a:schemeClr>
              </a:solidFill>
              <a:latin typeface="TH SarabunPSK" panose="020B0500040200020003" pitchFamily="34" charset="-34"/>
              <a:cs typeface="TH SarabunPSK" panose="020B0500040200020003" pitchFamily="34" charset="-34"/>
            </a:endParaRPr>
          </a:p>
        </p:txBody>
      </p:sp>
      <p:sp>
        <p:nvSpPr>
          <p:cNvPr id="51" name="TextBox 50"/>
          <p:cNvSpPr txBox="1"/>
          <p:nvPr/>
        </p:nvSpPr>
        <p:spPr>
          <a:xfrm>
            <a:off x="4380474" y="2314068"/>
            <a:ext cx="3716924" cy="461665"/>
          </a:xfrm>
          <a:prstGeom prst="rect">
            <a:avLst/>
          </a:prstGeom>
          <a:noFill/>
        </p:spPr>
        <p:txBody>
          <a:bodyPr wrap="square" rtlCol="0">
            <a:spAutoFit/>
          </a:bodyPr>
          <a:lstStyle/>
          <a:p>
            <a:r>
              <a:rPr lang="th-TH" altLang="ko-KR" sz="2400" b="1" dirty="0">
                <a:solidFill>
                  <a:schemeClr val="tx1">
                    <a:lumMod val="75000"/>
                    <a:lumOff val="25000"/>
                  </a:schemeClr>
                </a:solidFill>
                <a:latin typeface="TH SarabunPSK" panose="020B0500040200020003" pitchFamily="34" charset="-34"/>
                <a:cs typeface="TH SarabunPSK" panose="020B0500040200020003" pitchFamily="34" charset="-34"/>
              </a:rPr>
              <a:t>กฏหมายที่เกี่ยวข้อง</a:t>
            </a:r>
            <a:endParaRPr lang="ko-KR" altLang="en-US" sz="2400" b="1" dirty="0">
              <a:solidFill>
                <a:schemeClr val="tx1">
                  <a:lumMod val="75000"/>
                  <a:lumOff val="25000"/>
                </a:schemeClr>
              </a:solidFill>
              <a:latin typeface="TH SarabunPSK" panose="020B0500040200020003" pitchFamily="34" charset="-34"/>
              <a:cs typeface="TH SarabunPSK" panose="020B0500040200020003" pitchFamily="34" charset="-34"/>
            </a:endParaRPr>
          </a:p>
        </p:txBody>
      </p:sp>
      <p:sp>
        <p:nvSpPr>
          <p:cNvPr id="54" name="TextBox 53"/>
          <p:cNvSpPr txBox="1"/>
          <p:nvPr/>
        </p:nvSpPr>
        <p:spPr>
          <a:xfrm>
            <a:off x="4030304" y="3290325"/>
            <a:ext cx="3716924" cy="461665"/>
          </a:xfrm>
          <a:prstGeom prst="rect">
            <a:avLst/>
          </a:prstGeom>
          <a:noFill/>
        </p:spPr>
        <p:txBody>
          <a:bodyPr wrap="square" rtlCol="0">
            <a:spAutoFit/>
          </a:bodyPr>
          <a:lstStyle/>
          <a:p>
            <a:r>
              <a:rPr lang="th-TH" altLang="ko-KR" sz="2400" b="1" dirty="0">
                <a:solidFill>
                  <a:schemeClr val="tx1">
                    <a:lumMod val="75000"/>
                    <a:lumOff val="25000"/>
                  </a:schemeClr>
                </a:solidFill>
                <a:latin typeface="TH SarabunPSK" panose="020B0500040200020003" pitchFamily="34" charset="-34"/>
                <a:cs typeface="TH SarabunPSK" panose="020B0500040200020003" pitchFamily="34" charset="-34"/>
              </a:rPr>
              <a:t>ความปลอดภัยบนอินเทอร์เน็ต</a:t>
            </a:r>
            <a:endParaRPr lang="ko-KR" altLang="en-US" sz="2400" b="1" dirty="0">
              <a:solidFill>
                <a:schemeClr val="tx1">
                  <a:lumMod val="75000"/>
                  <a:lumOff val="25000"/>
                </a:schemeClr>
              </a:solidFill>
              <a:latin typeface="TH SarabunPSK" panose="020B0500040200020003" pitchFamily="34" charset="-34"/>
              <a:cs typeface="TH SarabunPSK" panose="020B0500040200020003" pitchFamily="34" charset="-34"/>
            </a:endParaRPr>
          </a:p>
        </p:txBody>
      </p:sp>
      <p:sp>
        <p:nvSpPr>
          <p:cNvPr id="57" name="TextBox 56"/>
          <p:cNvSpPr txBox="1"/>
          <p:nvPr/>
        </p:nvSpPr>
        <p:spPr>
          <a:xfrm>
            <a:off x="3695748" y="4216416"/>
            <a:ext cx="3716924" cy="461665"/>
          </a:xfrm>
          <a:prstGeom prst="rect">
            <a:avLst/>
          </a:prstGeom>
          <a:noFill/>
        </p:spPr>
        <p:txBody>
          <a:bodyPr wrap="square" rtlCol="0">
            <a:spAutoFit/>
          </a:bodyPr>
          <a:lstStyle/>
          <a:p>
            <a:r>
              <a:rPr lang="th-TH" altLang="ko-KR" sz="2400" b="1" dirty="0">
                <a:solidFill>
                  <a:schemeClr val="tx1">
                    <a:lumMod val="75000"/>
                    <a:lumOff val="25000"/>
                  </a:schemeClr>
                </a:solidFill>
                <a:latin typeface="TH SarabunPSK" panose="020B0500040200020003" pitchFamily="34" charset="-34"/>
                <a:cs typeface="TH SarabunPSK" panose="020B0500040200020003" pitchFamily="34" charset="-34"/>
              </a:rPr>
              <a:t>การใช้งานอินเทอร์เน็ตอย่างปลอดภัย</a:t>
            </a:r>
            <a:endParaRPr lang="ko-KR" altLang="en-US" sz="2400" b="1" dirty="0">
              <a:solidFill>
                <a:schemeClr val="tx1">
                  <a:lumMod val="75000"/>
                  <a:lumOff val="25000"/>
                </a:schemeClr>
              </a:solidFill>
              <a:latin typeface="TH SarabunPSK" panose="020B0500040200020003" pitchFamily="34" charset="-34"/>
              <a:cs typeface="TH SarabunPSK" panose="020B0500040200020003" pitchFamily="34" charset="-34"/>
            </a:endParaRPr>
          </a:p>
        </p:txBody>
      </p:sp>
      <p:sp>
        <p:nvSpPr>
          <p:cNvPr id="58" name="Block Arc 14"/>
          <p:cNvSpPr/>
          <p:nvPr/>
        </p:nvSpPr>
        <p:spPr>
          <a:xfrm rot="16200000">
            <a:off x="8280667" y="1501355"/>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8" name="Oval 47">
            <a:extLst>
              <a:ext uri="{FF2B5EF4-FFF2-40B4-BE49-F238E27FC236}">
                <a16:creationId xmlns:a16="http://schemas.microsoft.com/office/drawing/2014/main" xmlns="" id="{895502EE-7545-49AB-93D4-C8BE9F26A4B1}"/>
              </a:ext>
            </a:extLst>
          </p:cNvPr>
          <p:cNvSpPr>
            <a:spLocks noChangeAspect="1"/>
          </p:cNvSpPr>
          <p:nvPr/>
        </p:nvSpPr>
        <p:spPr>
          <a:xfrm>
            <a:off x="7193646" y="4267248"/>
            <a:ext cx="360000" cy="360000"/>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Block Arc 20">
            <a:extLst>
              <a:ext uri="{FF2B5EF4-FFF2-40B4-BE49-F238E27FC236}">
                <a16:creationId xmlns:a16="http://schemas.microsoft.com/office/drawing/2014/main" xmlns="" id="{11FE54DE-F5CA-46A0-BCE0-CED087FDFF57}"/>
              </a:ext>
            </a:extLst>
          </p:cNvPr>
          <p:cNvSpPr>
            <a:spLocks noChangeAspect="1"/>
          </p:cNvSpPr>
          <p:nvPr/>
        </p:nvSpPr>
        <p:spPr>
          <a:xfrm rot="10800000">
            <a:off x="7500483" y="3308143"/>
            <a:ext cx="332010" cy="360000"/>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2" name="Isosceles Triangle 68">
            <a:extLst>
              <a:ext uri="{FF2B5EF4-FFF2-40B4-BE49-F238E27FC236}">
                <a16:creationId xmlns:a16="http://schemas.microsoft.com/office/drawing/2014/main" xmlns="" id="{D685B697-3836-4628-B855-1C05B607CF9B}"/>
              </a:ext>
            </a:extLst>
          </p:cNvPr>
          <p:cNvSpPr/>
          <p:nvPr/>
        </p:nvSpPr>
        <p:spPr>
          <a:xfrm rot="10800000">
            <a:off x="8084663" y="2357991"/>
            <a:ext cx="154974" cy="482618"/>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09505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5" name="Text Placeholder 4">
            <a:extLst>
              <a:ext uri="{FF2B5EF4-FFF2-40B4-BE49-F238E27FC236}">
                <a16:creationId xmlns:a16="http://schemas.microsoft.com/office/drawing/2014/main" xmlns="" id="{0401C064-FE1F-4E37-AC4F-2126BFFF8A93}"/>
              </a:ext>
            </a:extLst>
          </p:cNvPr>
          <p:cNvSpPr>
            <a:spLocks noGrp="1"/>
          </p:cNvSpPr>
          <p:nvPr>
            <p:ph type="body" sz="quarter" idx="11"/>
          </p:nvPr>
        </p:nvSpPr>
        <p:spPr/>
        <p:txBody>
          <a:bodyPr/>
          <a:lstStyle/>
          <a:p>
            <a:r>
              <a:rPr lang="en-US" dirty="0"/>
              <a:t>Q </a:t>
            </a:r>
            <a:r>
              <a:rPr lang="en-US" dirty="0">
                <a:solidFill>
                  <a:schemeClr val="bg1"/>
                </a:solidFill>
              </a:rPr>
              <a:t>&amp; </a:t>
            </a:r>
            <a:r>
              <a:rPr lang="en-US" dirty="0"/>
              <a:t>A</a:t>
            </a:r>
          </a:p>
        </p:txBody>
      </p:sp>
    </p:spTree>
    <p:extLst>
      <p:ext uri="{BB962C8B-B14F-4D97-AF65-F5344CB8AC3E}">
        <p14:creationId xmlns:p14="http://schemas.microsoft.com/office/powerpoint/2010/main" val="614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8B73CDC-5D65-4073-BB6D-EFF158DC6EE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6586" t="16748" r="7061" b="12201"/>
          <a:stretch/>
        </p:blipFill>
        <p:spPr>
          <a:xfrm>
            <a:off x="142389" y="70424"/>
            <a:ext cx="8859222" cy="5002651"/>
          </a:xfrm>
          <a:prstGeom prst="rect">
            <a:avLst/>
          </a:prstGeom>
        </p:spPr>
      </p:pic>
    </p:spTree>
    <p:extLst>
      <p:ext uri="{BB962C8B-B14F-4D97-AF65-F5344CB8AC3E}">
        <p14:creationId xmlns:p14="http://schemas.microsoft.com/office/powerpoint/2010/main" val="308818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th-TH" dirty="0"/>
              <a:t>มารยาทบนอินเทอร์เน็ต (</a:t>
            </a:r>
            <a:r>
              <a:rPr lang="en-US" dirty="0"/>
              <a:t>Netiquette)</a:t>
            </a:r>
          </a:p>
        </p:txBody>
      </p:sp>
      <p:sp>
        <p:nvSpPr>
          <p:cNvPr id="4" name="Round Same Side Corner Rectangle 8"/>
          <p:cNvSpPr/>
          <p:nvPr/>
        </p:nvSpPr>
        <p:spPr>
          <a:xfrm>
            <a:off x="3559305" y="1823843"/>
            <a:ext cx="822642" cy="21666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ound Same Side Corner Rectangle 20"/>
          <p:cNvSpPr/>
          <p:nvPr/>
        </p:nvSpPr>
        <p:spPr>
          <a:xfrm rot="10800000">
            <a:off x="4766501" y="1780733"/>
            <a:ext cx="1025051" cy="218663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4613" y="1669093"/>
            <a:ext cx="3142702" cy="2255330"/>
            <a:chOff x="-4613" y="1669093"/>
            <a:chExt cx="3142702" cy="2255330"/>
          </a:xfrm>
        </p:grpSpPr>
        <p:sp>
          <p:nvSpPr>
            <p:cNvPr id="7" name="Rectangle 6"/>
            <p:cNvSpPr/>
            <p:nvPr/>
          </p:nvSpPr>
          <p:spPr>
            <a:xfrm>
              <a:off x="1003498" y="2733275"/>
              <a:ext cx="360040" cy="95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Rectangle 7"/>
            <p:cNvSpPr/>
            <p:nvPr/>
          </p:nvSpPr>
          <p:spPr>
            <a:xfrm>
              <a:off x="-4613" y="2628280"/>
              <a:ext cx="1128161"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Freeform 8"/>
            <p:cNvSpPr/>
            <p:nvPr/>
          </p:nvSpPr>
          <p:spPr>
            <a:xfrm rot="5400000">
              <a:off x="1226741" y="1805890"/>
              <a:ext cx="2048146" cy="1774551"/>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711016 w 1421182"/>
                <a:gd name="connsiteY10" fmla="*/ 34275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095765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80395 h 1549168"/>
                <a:gd name="connsiteX1" fmla="*/ 140932 w 1421182"/>
                <a:gd name="connsiteY1" fmla="*/ 876169 h 1549168"/>
                <a:gd name="connsiteX2" fmla="*/ 309182 w 1421182"/>
                <a:gd name="connsiteY2" fmla="*/ 1234614 h 1549168"/>
                <a:gd name="connsiteX3" fmla="*/ 693290 w 1421182"/>
                <a:gd name="connsiteY3" fmla="*/ 1541971 h 1549168"/>
                <a:gd name="connsiteX4" fmla="*/ 1311364 w 1421182"/>
                <a:gd name="connsiteY4" fmla="*/ 1549168 h 1549168"/>
                <a:gd name="connsiteX5" fmla="*/ 1421092 w 1421182"/>
                <a:gd name="connsiteY5" fmla="*/ 649398 h 1549168"/>
                <a:gd name="connsiteX6" fmla="*/ 1095765 w 1421182"/>
                <a:gd name="connsiteY6" fmla="*/ 191932 h 1549168"/>
                <a:gd name="connsiteX7" fmla="*/ 1168953 w 1421182"/>
                <a:gd name="connsiteY7" fmla="*/ 490912 h 1549168"/>
                <a:gd name="connsiteX8" fmla="*/ 891530 w 1421182"/>
                <a:gd name="connsiteY8" fmla="*/ 141357 h 1549168"/>
                <a:gd name="connsiteX9" fmla="*/ 957315 w 1421182"/>
                <a:gd name="connsiteY9" fmla="*/ 467020 h 1549168"/>
                <a:gd name="connsiteX10" fmla="*/ 689705 w 1421182"/>
                <a:gd name="connsiteY10" fmla="*/ 99574 h 1549168"/>
                <a:gd name="connsiteX11" fmla="*/ 553923 w 1421182"/>
                <a:gd name="connsiteY11" fmla="*/ 59246 h 1549168"/>
                <a:gd name="connsiteX12" fmla="*/ 473286 w 1421182"/>
                <a:gd name="connsiteY12" fmla="*/ 834977 h 1549168"/>
                <a:gd name="connsiteX13" fmla="*/ 338442 w 1421182"/>
                <a:gd name="connsiteY13" fmla="*/ 781072 h 1549168"/>
                <a:gd name="connsiteX14" fmla="*/ 719 w 1421182"/>
                <a:gd name="connsiteY14" fmla="*/ 480395 h 1549168"/>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1168953 w 1421182"/>
                <a:gd name="connsiteY7" fmla="*/ 479667 h 1537923"/>
                <a:gd name="connsiteX8" fmla="*/ 891530 w 1421182"/>
                <a:gd name="connsiteY8" fmla="*/ 130112 h 1537923"/>
                <a:gd name="connsiteX9" fmla="*/ 689705 w 1421182"/>
                <a:gd name="connsiteY9" fmla="*/ 88329 h 1537923"/>
                <a:gd name="connsiteX10" fmla="*/ 553923 w 1421182"/>
                <a:gd name="connsiteY10" fmla="*/ 48001 h 1537923"/>
                <a:gd name="connsiteX11" fmla="*/ 473286 w 1421182"/>
                <a:gd name="connsiteY11" fmla="*/ 823732 h 1537923"/>
                <a:gd name="connsiteX12" fmla="*/ 338442 w 1421182"/>
                <a:gd name="connsiteY12" fmla="*/ 769827 h 1537923"/>
                <a:gd name="connsiteX13" fmla="*/ 719 w 1421182"/>
                <a:gd name="connsiteY13"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916396 w 1421182"/>
                <a:gd name="connsiteY7" fmla="*/ 147873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56367 h 1525140"/>
                <a:gd name="connsiteX1" fmla="*/ 140932 w 1421182"/>
                <a:gd name="connsiteY1" fmla="*/ 852141 h 1525140"/>
                <a:gd name="connsiteX2" fmla="*/ 309182 w 1421182"/>
                <a:gd name="connsiteY2" fmla="*/ 1210586 h 1525140"/>
                <a:gd name="connsiteX3" fmla="*/ 693290 w 1421182"/>
                <a:gd name="connsiteY3" fmla="*/ 1517943 h 1525140"/>
                <a:gd name="connsiteX4" fmla="*/ 1311364 w 1421182"/>
                <a:gd name="connsiteY4" fmla="*/ 1525140 h 1525140"/>
                <a:gd name="connsiteX5" fmla="*/ 1421092 w 1421182"/>
                <a:gd name="connsiteY5" fmla="*/ 625370 h 1525140"/>
                <a:gd name="connsiteX6" fmla="*/ 1170363 w 1421182"/>
                <a:gd name="connsiteY6" fmla="*/ 164351 h 1525140"/>
                <a:gd name="connsiteX7" fmla="*/ 916396 w 1421182"/>
                <a:gd name="connsiteY7" fmla="*/ 135090 h 1525140"/>
                <a:gd name="connsiteX8" fmla="*/ 689705 w 1421182"/>
                <a:gd name="connsiteY8" fmla="*/ 75546 h 1525140"/>
                <a:gd name="connsiteX9" fmla="*/ 732615 w 1421182"/>
                <a:gd name="connsiteY9" fmla="*/ 126723 h 1525140"/>
                <a:gd name="connsiteX10" fmla="*/ 553923 w 1421182"/>
                <a:gd name="connsiteY10" fmla="*/ 35218 h 1525140"/>
                <a:gd name="connsiteX11" fmla="*/ 473286 w 1421182"/>
                <a:gd name="connsiteY11" fmla="*/ 810949 h 1525140"/>
                <a:gd name="connsiteX12" fmla="*/ 338442 w 1421182"/>
                <a:gd name="connsiteY12" fmla="*/ 757044 h 1525140"/>
                <a:gd name="connsiteX13" fmla="*/ 719 w 1421182"/>
                <a:gd name="connsiteY13" fmla="*/ 456367 h 1525140"/>
                <a:gd name="connsiteX0" fmla="*/ 719 w 1421182"/>
                <a:gd name="connsiteY0" fmla="*/ 391802 h 1460575"/>
                <a:gd name="connsiteX1" fmla="*/ 140932 w 1421182"/>
                <a:gd name="connsiteY1" fmla="*/ 787576 h 1460575"/>
                <a:gd name="connsiteX2" fmla="*/ 309182 w 1421182"/>
                <a:gd name="connsiteY2" fmla="*/ 1146021 h 1460575"/>
                <a:gd name="connsiteX3" fmla="*/ 693290 w 1421182"/>
                <a:gd name="connsiteY3" fmla="*/ 1453378 h 1460575"/>
                <a:gd name="connsiteX4" fmla="*/ 1311364 w 1421182"/>
                <a:gd name="connsiteY4" fmla="*/ 1460575 h 1460575"/>
                <a:gd name="connsiteX5" fmla="*/ 1421092 w 1421182"/>
                <a:gd name="connsiteY5" fmla="*/ 560805 h 1460575"/>
                <a:gd name="connsiteX6" fmla="*/ 1170363 w 1421182"/>
                <a:gd name="connsiteY6" fmla="*/ 99786 h 1460575"/>
                <a:gd name="connsiteX7" fmla="*/ 916396 w 1421182"/>
                <a:gd name="connsiteY7" fmla="*/ 70525 h 1460575"/>
                <a:gd name="connsiteX8" fmla="*/ 689705 w 1421182"/>
                <a:gd name="connsiteY8" fmla="*/ 10981 h 1460575"/>
                <a:gd name="connsiteX9" fmla="*/ 732615 w 1421182"/>
                <a:gd name="connsiteY9" fmla="*/ 62158 h 1460575"/>
                <a:gd name="connsiteX10" fmla="*/ 539718 w 1421182"/>
                <a:gd name="connsiteY10" fmla="*/ 48800 h 1460575"/>
                <a:gd name="connsiteX11" fmla="*/ 473286 w 1421182"/>
                <a:gd name="connsiteY11" fmla="*/ 746384 h 1460575"/>
                <a:gd name="connsiteX12" fmla="*/ 338442 w 1421182"/>
                <a:gd name="connsiteY12" fmla="*/ 692479 h 1460575"/>
                <a:gd name="connsiteX13" fmla="*/ 719 w 1421182"/>
                <a:gd name="connsiteY13" fmla="*/ 391802 h 1460575"/>
                <a:gd name="connsiteX0" fmla="*/ 719 w 1421182"/>
                <a:gd name="connsiteY0" fmla="*/ 399347 h 1468120"/>
                <a:gd name="connsiteX1" fmla="*/ 140932 w 1421182"/>
                <a:gd name="connsiteY1" fmla="*/ 795121 h 1468120"/>
                <a:gd name="connsiteX2" fmla="*/ 309182 w 1421182"/>
                <a:gd name="connsiteY2" fmla="*/ 1153566 h 1468120"/>
                <a:gd name="connsiteX3" fmla="*/ 693290 w 1421182"/>
                <a:gd name="connsiteY3" fmla="*/ 1460923 h 1468120"/>
                <a:gd name="connsiteX4" fmla="*/ 1311364 w 1421182"/>
                <a:gd name="connsiteY4" fmla="*/ 1468120 h 1468120"/>
                <a:gd name="connsiteX5" fmla="*/ 1421092 w 1421182"/>
                <a:gd name="connsiteY5" fmla="*/ 568350 h 1468120"/>
                <a:gd name="connsiteX6" fmla="*/ 1170363 w 1421182"/>
                <a:gd name="connsiteY6" fmla="*/ 107331 h 1468120"/>
                <a:gd name="connsiteX7" fmla="*/ 916396 w 1421182"/>
                <a:gd name="connsiteY7" fmla="*/ 78070 h 1468120"/>
                <a:gd name="connsiteX8" fmla="*/ 817586 w 1421182"/>
                <a:gd name="connsiteY8" fmla="*/ 765 h 1468120"/>
                <a:gd name="connsiteX9" fmla="*/ 732615 w 1421182"/>
                <a:gd name="connsiteY9" fmla="*/ 69703 h 1468120"/>
                <a:gd name="connsiteX10" fmla="*/ 539718 w 1421182"/>
                <a:gd name="connsiteY10" fmla="*/ 56345 h 1468120"/>
                <a:gd name="connsiteX11" fmla="*/ 473286 w 1421182"/>
                <a:gd name="connsiteY11" fmla="*/ 753929 h 1468120"/>
                <a:gd name="connsiteX12" fmla="*/ 338442 w 1421182"/>
                <a:gd name="connsiteY12" fmla="*/ 700024 h 1468120"/>
                <a:gd name="connsiteX13" fmla="*/ 719 w 1421182"/>
                <a:gd name="connsiteY13" fmla="*/ 399347 h 1468120"/>
                <a:gd name="connsiteX0" fmla="*/ 719 w 1421182"/>
                <a:gd name="connsiteY0" fmla="*/ 391166 h 1459939"/>
                <a:gd name="connsiteX1" fmla="*/ 140932 w 1421182"/>
                <a:gd name="connsiteY1" fmla="*/ 786940 h 1459939"/>
                <a:gd name="connsiteX2" fmla="*/ 309182 w 1421182"/>
                <a:gd name="connsiteY2" fmla="*/ 1145385 h 1459939"/>
                <a:gd name="connsiteX3" fmla="*/ 693290 w 1421182"/>
                <a:gd name="connsiteY3" fmla="*/ 1452742 h 1459939"/>
                <a:gd name="connsiteX4" fmla="*/ 1311364 w 1421182"/>
                <a:gd name="connsiteY4" fmla="*/ 1459939 h 1459939"/>
                <a:gd name="connsiteX5" fmla="*/ 1421092 w 1421182"/>
                <a:gd name="connsiteY5" fmla="*/ 560169 h 1459939"/>
                <a:gd name="connsiteX6" fmla="*/ 1170363 w 1421182"/>
                <a:gd name="connsiteY6" fmla="*/ 99150 h 1459939"/>
                <a:gd name="connsiteX7" fmla="*/ 916396 w 1421182"/>
                <a:gd name="connsiteY7" fmla="*/ 69889 h 1459939"/>
                <a:gd name="connsiteX8" fmla="*/ 732615 w 1421182"/>
                <a:gd name="connsiteY8" fmla="*/ 61522 h 1459939"/>
                <a:gd name="connsiteX9" fmla="*/ 539718 w 1421182"/>
                <a:gd name="connsiteY9" fmla="*/ 48164 h 1459939"/>
                <a:gd name="connsiteX10" fmla="*/ 473286 w 1421182"/>
                <a:gd name="connsiteY10" fmla="*/ 745748 h 1459939"/>
                <a:gd name="connsiteX11" fmla="*/ 338442 w 1421182"/>
                <a:gd name="connsiteY11" fmla="*/ 691843 h 1459939"/>
                <a:gd name="connsiteX12" fmla="*/ 719 w 1421182"/>
                <a:gd name="connsiteY12" fmla="*/ 391166 h 1459939"/>
                <a:gd name="connsiteX0" fmla="*/ 719 w 1421182"/>
                <a:gd name="connsiteY0" fmla="*/ 375395 h 1444168"/>
                <a:gd name="connsiteX1" fmla="*/ 140932 w 1421182"/>
                <a:gd name="connsiteY1" fmla="*/ 771169 h 1444168"/>
                <a:gd name="connsiteX2" fmla="*/ 309182 w 1421182"/>
                <a:gd name="connsiteY2" fmla="*/ 1129614 h 1444168"/>
                <a:gd name="connsiteX3" fmla="*/ 693290 w 1421182"/>
                <a:gd name="connsiteY3" fmla="*/ 1436971 h 1444168"/>
                <a:gd name="connsiteX4" fmla="*/ 1311364 w 1421182"/>
                <a:gd name="connsiteY4" fmla="*/ 1444168 h 1444168"/>
                <a:gd name="connsiteX5" fmla="*/ 1421092 w 1421182"/>
                <a:gd name="connsiteY5" fmla="*/ 544398 h 1444168"/>
                <a:gd name="connsiteX6" fmla="*/ 1170363 w 1421182"/>
                <a:gd name="connsiteY6" fmla="*/ 83379 h 1444168"/>
                <a:gd name="connsiteX7" fmla="*/ 916396 w 1421182"/>
                <a:gd name="connsiteY7" fmla="*/ 54118 h 1444168"/>
                <a:gd name="connsiteX8" fmla="*/ 732615 w 1421182"/>
                <a:gd name="connsiteY8" fmla="*/ 45751 h 1444168"/>
                <a:gd name="connsiteX9" fmla="*/ 529062 w 1421182"/>
                <a:gd name="connsiteY9" fmla="*/ 53706 h 1444168"/>
                <a:gd name="connsiteX10" fmla="*/ 473286 w 1421182"/>
                <a:gd name="connsiteY10" fmla="*/ 729977 h 1444168"/>
                <a:gd name="connsiteX11" fmla="*/ 338442 w 1421182"/>
                <a:gd name="connsiteY11" fmla="*/ 676072 h 1444168"/>
                <a:gd name="connsiteX12" fmla="*/ 719 w 1421182"/>
                <a:gd name="connsiteY12" fmla="*/ 375395 h 1444168"/>
                <a:gd name="connsiteX0" fmla="*/ 719 w 1421182"/>
                <a:gd name="connsiteY0" fmla="*/ 383267 h 1452040"/>
                <a:gd name="connsiteX1" fmla="*/ 140932 w 1421182"/>
                <a:gd name="connsiteY1" fmla="*/ 779041 h 1452040"/>
                <a:gd name="connsiteX2" fmla="*/ 309182 w 1421182"/>
                <a:gd name="connsiteY2" fmla="*/ 1137486 h 1452040"/>
                <a:gd name="connsiteX3" fmla="*/ 693290 w 1421182"/>
                <a:gd name="connsiteY3" fmla="*/ 1444843 h 1452040"/>
                <a:gd name="connsiteX4" fmla="*/ 1311364 w 1421182"/>
                <a:gd name="connsiteY4" fmla="*/ 1452040 h 1452040"/>
                <a:gd name="connsiteX5" fmla="*/ 1421092 w 1421182"/>
                <a:gd name="connsiteY5" fmla="*/ 552270 h 1452040"/>
                <a:gd name="connsiteX6" fmla="*/ 1170363 w 1421182"/>
                <a:gd name="connsiteY6" fmla="*/ 91251 h 1452040"/>
                <a:gd name="connsiteX7" fmla="*/ 916396 w 1421182"/>
                <a:gd name="connsiteY7" fmla="*/ 61990 h 1452040"/>
                <a:gd name="connsiteX8" fmla="*/ 732615 w 1421182"/>
                <a:gd name="connsiteY8" fmla="*/ 53623 h 1452040"/>
                <a:gd name="connsiteX9" fmla="*/ 529062 w 1421182"/>
                <a:gd name="connsiteY9" fmla="*/ 61578 h 1452040"/>
                <a:gd name="connsiteX10" fmla="*/ 473286 w 1421182"/>
                <a:gd name="connsiteY10" fmla="*/ 737849 h 1452040"/>
                <a:gd name="connsiteX11" fmla="*/ 338442 w 1421182"/>
                <a:gd name="connsiteY11" fmla="*/ 683944 h 1452040"/>
                <a:gd name="connsiteX12" fmla="*/ 719 w 1421182"/>
                <a:gd name="connsiteY12" fmla="*/ 383267 h 1452040"/>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2642"/>
                <a:gd name="connsiteY0" fmla="*/ 401489 h 1470262"/>
                <a:gd name="connsiteX1" fmla="*/ 140932 w 1422642"/>
                <a:gd name="connsiteY1" fmla="*/ 797263 h 1470262"/>
                <a:gd name="connsiteX2" fmla="*/ 309182 w 1422642"/>
                <a:gd name="connsiteY2" fmla="*/ 1155708 h 1470262"/>
                <a:gd name="connsiteX3" fmla="*/ 693290 w 1422642"/>
                <a:gd name="connsiteY3" fmla="*/ 1463065 h 1470262"/>
                <a:gd name="connsiteX4" fmla="*/ 1311364 w 1422642"/>
                <a:gd name="connsiteY4" fmla="*/ 1470262 h 1470262"/>
                <a:gd name="connsiteX5" fmla="*/ 1421092 w 1422642"/>
                <a:gd name="connsiteY5" fmla="*/ 570492 h 1470262"/>
                <a:gd name="connsiteX6" fmla="*/ 1170363 w 1422642"/>
                <a:gd name="connsiteY6" fmla="*/ 109473 h 1470262"/>
                <a:gd name="connsiteX7" fmla="*/ 955471 w 1422642"/>
                <a:gd name="connsiteY7" fmla="*/ 83763 h 1470262"/>
                <a:gd name="connsiteX8" fmla="*/ 732615 w 1422642"/>
                <a:gd name="connsiteY8" fmla="*/ 71845 h 1470262"/>
                <a:gd name="connsiteX9" fmla="*/ 529062 w 1422642"/>
                <a:gd name="connsiteY9" fmla="*/ 79800 h 1470262"/>
                <a:gd name="connsiteX10" fmla="*/ 473286 w 1422642"/>
                <a:gd name="connsiteY10" fmla="*/ 756071 h 1470262"/>
                <a:gd name="connsiteX11" fmla="*/ 338442 w 1422642"/>
                <a:gd name="connsiteY11" fmla="*/ 702166 h 1470262"/>
                <a:gd name="connsiteX12" fmla="*/ 719 w 142264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1359 w 1421822"/>
                <a:gd name="connsiteY0" fmla="*/ 389959 h 1458732"/>
                <a:gd name="connsiteX1" fmla="*/ 88289 w 1421822"/>
                <a:gd name="connsiteY1" fmla="*/ 878090 h 1458732"/>
                <a:gd name="connsiteX2" fmla="*/ 309822 w 1421822"/>
                <a:gd name="connsiteY2" fmla="*/ 1144178 h 1458732"/>
                <a:gd name="connsiteX3" fmla="*/ 693930 w 1421822"/>
                <a:gd name="connsiteY3" fmla="*/ 1451535 h 1458732"/>
                <a:gd name="connsiteX4" fmla="*/ 1312004 w 1421822"/>
                <a:gd name="connsiteY4" fmla="*/ 1458732 h 1458732"/>
                <a:gd name="connsiteX5" fmla="*/ 1421732 w 1421822"/>
                <a:gd name="connsiteY5" fmla="*/ 558962 h 1458732"/>
                <a:gd name="connsiteX6" fmla="*/ 1171003 w 1421822"/>
                <a:gd name="connsiteY6" fmla="*/ 97943 h 1458732"/>
                <a:gd name="connsiteX7" fmla="*/ 956111 w 1421822"/>
                <a:gd name="connsiteY7" fmla="*/ 72233 h 1458732"/>
                <a:gd name="connsiteX8" fmla="*/ 733255 w 1421822"/>
                <a:gd name="connsiteY8" fmla="*/ 60315 h 1458732"/>
                <a:gd name="connsiteX9" fmla="*/ 501287 w 1421822"/>
                <a:gd name="connsiteY9" fmla="*/ 128658 h 1458732"/>
                <a:gd name="connsiteX10" fmla="*/ 473926 w 1421822"/>
                <a:gd name="connsiteY10" fmla="*/ 744541 h 1458732"/>
                <a:gd name="connsiteX11" fmla="*/ 339082 w 1421822"/>
                <a:gd name="connsiteY11" fmla="*/ 690636 h 1458732"/>
                <a:gd name="connsiteX12" fmla="*/ 1359 w 1421822"/>
                <a:gd name="connsiteY12" fmla="*/ 389959 h 1458732"/>
                <a:gd name="connsiteX0" fmla="*/ 250 w 1683580"/>
                <a:gd name="connsiteY0" fmla="*/ 631511 h 1458732"/>
                <a:gd name="connsiteX1" fmla="*/ 350047 w 1683580"/>
                <a:gd name="connsiteY1" fmla="*/ 878090 h 1458732"/>
                <a:gd name="connsiteX2" fmla="*/ 571580 w 1683580"/>
                <a:gd name="connsiteY2" fmla="*/ 1144178 h 1458732"/>
                <a:gd name="connsiteX3" fmla="*/ 955688 w 1683580"/>
                <a:gd name="connsiteY3" fmla="*/ 1451535 h 1458732"/>
                <a:gd name="connsiteX4" fmla="*/ 1573762 w 1683580"/>
                <a:gd name="connsiteY4" fmla="*/ 1458732 h 1458732"/>
                <a:gd name="connsiteX5" fmla="*/ 1683490 w 1683580"/>
                <a:gd name="connsiteY5" fmla="*/ 558962 h 1458732"/>
                <a:gd name="connsiteX6" fmla="*/ 1432761 w 1683580"/>
                <a:gd name="connsiteY6" fmla="*/ 97943 h 1458732"/>
                <a:gd name="connsiteX7" fmla="*/ 1217869 w 1683580"/>
                <a:gd name="connsiteY7" fmla="*/ 72233 h 1458732"/>
                <a:gd name="connsiteX8" fmla="*/ 995013 w 1683580"/>
                <a:gd name="connsiteY8" fmla="*/ 60315 h 1458732"/>
                <a:gd name="connsiteX9" fmla="*/ 763045 w 1683580"/>
                <a:gd name="connsiteY9" fmla="*/ 128658 h 1458732"/>
                <a:gd name="connsiteX10" fmla="*/ 735684 w 1683580"/>
                <a:gd name="connsiteY10" fmla="*/ 744541 h 1458732"/>
                <a:gd name="connsiteX11" fmla="*/ 600840 w 1683580"/>
                <a:gd name="connsiteY11" fmla="*/ 690636 h 1458732"/>
                <a:gd name="connsiteX12" fmla="*/ 250 w 1683580"/>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3637" h="1458732">
                  <a:moveTo>
                    <a:pt x="307" y="631511"/>
                  </a:moveTo>
                  <a:cubicBezTo>
                    <a:pt x="-10032" y="680992"/>
                    <a:pt x="242979" y="771031"/>
                    <a:pt x="350104" y="878090"/>
                  </a:cubicBezTo>
                  <a:cubicBezTo>
                    <a:pt x="431053" y="979811"/>
                    <a:pt x="510950" y="1038905"/>
                    <a:pt x="603609" y="1158387"/>
                  </a:cubicBezTo>
                  <a:cubicBezTo>
                    <a:pt x="691391" y="1260800"/>
                    <a:pt x="824072" y="1341807"/>
                    <a:pt x="955745" y="1451535"/>
                  </a:cubicBezTo>
                  <a:lnTo>
                    <a:pt x="1573819" y="1458732"/>
                  </a:lnTo>
                  <a:cubicBezTo>
                    <a:pt x="1690862" y="1158809"/>
                    <a:pt x="1683546" y="668689"/>
                    <a:pt x="1683547" y="558962"/>
                  </a:cubicBezTo>
                  <a:cubicBezTo>
                    <a:pt x="1666692" y="-4699"/>
                    <a:pt x="1521956" y="9660"/>
                    <a:pt x="1432818" y="97943"/>
                  </a:cubicBezTo>
                  <a:cubicBezTo>
                    <a:pt x="1415603" y="-939"/>
                    <a:pt x="1276676" y="18116"/>
                    <a:pt x="1217926" y="72233"/>
                  </a:cubicBezTo>
                  <a:cubicBezTo>
                    <a:pt x="1201804" y="-29950"/>
                    <a:pt x="1015225" y="-14213"/>
                    <a:pt x="995070" y="60315"/>
                  </a:cubicBezTo>
                  <a:cubicBezTo>
                    <a:pt x="971370" y="-17903"/>
                    <a:pt x="799222" y="-38667"/>
                    <a:pt x="763102" y="128658"/>
                  </a:cubicBezTo>
                  <a:cubicBezTo>
                    <a:pt x="737369" y="247866"/>
                    <a:pt x="733090" y="336486"/>
                    <a:pt x="735741" y="744541"/>
                  </a:cubicBezTo>
                  <a:cubicBezTo>
                    <a:pt x="643470" y="809279"/>
                    <a:pt x="546120" y="683477"/>
                    <a:pt x="469463" y="633800"/>
                  </a:cubicBezTo>
                  <a:cubicBezTo>
                    <a:pt x="340860" y="530905"/>
                    <a:pt x="61917" y="453377"/>
                    <a:pt x="307" y="631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715465" y="3579675"/>
              <a:ext cx="211525" cy="211525"/>
            </a:xfrm>
            <a:prstGeom prst="ellipse">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p:cNvGrpSpPr/>
          <p:nvPr/>
        </p:nvGrpSpPr>
        <p:grpSpPr>
          <a:xfrm>
            <a:off x="6001297" y="2348418"/>
            <a:ext cx="3142703" cy="2255331"/>
            <a:chOff x="6001297" y="2348418"/>
            <a:chExt cx="3142703" cy="2255331"/>
          </a:xfrm>
        </p:grpSpPr>
        <p:sp>
          <p:nvSpPr>
            <p:cNvPr id="12" name="Rectangle 11"/>
            <p:cNvSpPr/>
            <p:nvPr/>
          </p:nvSpPr>
          <p:spPr>
            <a:xfrm rot="10800000">
              <a:off x="7775849" y="2587500"/>
              <a:ext cx="360040" cy="95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Rectangle 12"/>
            <p:cNvSpPr/>
            <p:nvPr/>
          </p:nvSpPr>
          <p:spPr>
            <a:xfrm rot="10800000">
              <a:off x="8015839" y="2348418"/>
              <a:ext cx="1128161"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Freeform 13"/>
            <p:cNvSpPr/>
            <p:nvPr/>
          </p:nvSpPr>
          <p:spPr>
            <a:xfrm rot="16200000">
              <a:off x="5864500" y="2692400"/>
              <a:ext cx="2048146" cy="1774551"/>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711016 w 1421182"/>
                <a:gd name="connsiteY10" fmla="*/ 34275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095765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80395 h 1549168"/>
                <a:gd name="connsiteX1" fmla="*/ 140932 w 1421182"/>
                <a:gd name="connsiteY1" fmla="*/ 876169 h 1549168"/>
                <a:gd name="connsiteX2" fmla="*/ 309182 w 1421182"/>
                <a:gd name="connsiteY2" fmla="*/ 1234614 h 1549168"/>
                <a:gd name="connsiteX3" fmla="*/ 693290 w 1421182"/>
                <a:gd name="connsiteY3" fmla="*/ 1541971 h 1549168"/>
                <a:gd name="connsiteX4" fmla="*/ 1311364 w 1421182"/>
                <a:gd name="connsiteY4" fmla="*/ 1549168 h 1549168"/>
                <a:gd name="connsiteX5" fmla="*/ 1421092 w 1421182"/>
                <a:gd name="connsiteY5" fmla="*/ 649398 h 1549168"/>
                <a:gd name="connsiteX6" fmla="*/ 1095765 w 1421182"/>
                <a:gd name="connsiteY6" fmla="*/ 191932 h 1549168"/>
                <a:gd name="connsiteX7" fmla="*/ 1168953 w 1421182"/>
                <a:gd name="connsiteY7" fmla="*/ 490912 h 1549168"/>
                <a:gd name="connsiteX8" fmla="*/ 891530 w 1421182"/>
                <a:gd name="connsiteY8" fmla="*/ 141357 h 1549168"/>
                <a:gd name="connsiteX9" fmla="*/ 957315 w 1421182"/>
                <a:gd name="connsiteY9" fmla="*/ 467020 h 1549168"/>
                <a:gd name="connsiteX10" fmla="*/ 689705 w 1421182"/>
                <a:gd name="connsiteY10" fmla="*/ 99574 h 1549168"/>
                <a:gd name="connsiteX11" fmla="*/ 553923 w 1421182"/>
                <a:gd name="connsiteY11" fmla="*/ 59246 h 1549168"/>
                <a:gd name="connsiteX12" fmla="*/ 473286 w 1421182"/>
                <a:gd name="connsiteY12" fmla="*/ 834977 h 1549168"/>
                <a:gd name="connsiteX13" fmla="*/ 338442 w 1421182"/>
                <a:gd name="connsiteY13" fmla="*/ 781072 h 1549168"/>
                <a:gd name="connsiteX14" fmla="*/ 719 w 1421182"/>
                <a:gd name="connsiteY14" fmla="*/ 480395 h 1549168"/>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1168953 w 1421182"/>
                <a:gd name="connsiteY7" fmla="*/ 479667 h 1537923"/>
                <a:gd name="connsiteX8" fmla="*/ 891530 w 1421182"/>
                <a:gd name="connsiteY8" fmla="*/ 130112 h 1537923"/>
                <a:gd name="connsiteX9" fmla="*/ 689705 w 1421182"/>
                <a:gd name="connsiteY9" fmla="*/ 88329 h 1537923"/>
                <a:gd name="connsiteX10" fmla="*/ 553923 w 1421182"/>
                <a:gd name="connsiteY10" fmla="*/ 48001 h 1537923"/>
                <a:gd name="connsiteX11" fmla="*/ 473286 w 1421182"/>
                <a:gd name="connsiteY11" fmla="*/ 823732 h 1537923"/>
                <a:gd name="connsiteX12" fmla="*/ 338442 w 1421182"/>
                <a:gd name="connsiteY12" fmla="*/ 769827 h 1537923"/>
                <a:gd name="connsiteX13" fmla="*/ 719 w 1421182"/>
                <a:gd name="connsiteY13"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916396 w 1421182"/>
                <a:gd name="connsiteY7" fmla="*/ 147873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56367 h 1525140"/>
                <a:gd name="connsiteX1" fmla="*/ 140932 w 1421182"/>
                <a:gd name="connsiteY1" fmla="*/ 852141 h 1525140"/>
                <a:gd name="connsiteX2" fmla="*/ 309182 w 1421182"/>
                <a:gd name="connsiteY2" fmla="*/ 1210586 h 1525140"/>
                <a:gd name="connsiteX3" fmla="*/ 693290 w 1421182"/>
                <a:gd name="connsiteY3" fmla="*/ 1517943 h 1525140"/>
                <a:gd name="connsiteX4" fmla="*/ 1311364 w 1421182"/>
                <a:gd name="connsiteY4" fmla="*/ 1525140 h 1525140"/>
                <a:gd name="connsiteX5" fmla="*/ 1421092 w 1421182"/>
                <a:gd name="connsiteY5" fmla="*/ 625370 h 1525140"/>
                <a:gd name="connsiteX6" fmla="*/ 1170363 w 1421182"/>
                <a:gd name="connsiteY6" fmla="*/ 164351 h 1525140"/>
                <a:gd name="connsiteX7" fmla="*/ 916396 w 1421182"/>
                <a:gd name="connsiteY7" fmla="*/ 135090 h 1525140"/>
                <a:gd name="connsiteX8" fmla="*/ 689705 w 1421182"/>
                <a:gd name="connsiteY8" fmla="*/ 75546 h 1525140"/>
                <a:gd name="connsiteX9" fmla="*/ 732615 w 1421182"/>
                <a:gd name="connsiteY9" fmla="*/ 126723 h 1525140"/>
                <a:gd name="connsiteX10" fmla="*/ 553923 w 1421182"/>
                <a:gd name="connsiteY10" fmla="*/ 35218 h 1525140"/>
                <a:gd name="connsiteX11" fmla="*/ 473286 w 1421182"/>
                <a:gd name="connsiteY11" fmla="*/ 810949 h 1525140"/>
                <a:gd name="connsiteX12" fmla="*/ 338442 w 1421182"/>
                <a:gd name="connsiteY12" fmla="*/ 757044 h 1525140"/>
                <a:gd name="connsiteX13" fmla="*/ 719 w 1421182"/>
                <a:gd name="connsiteY13" fmla="*/ 456367 h 1525140"/>
                <a:gd name="connsiteX0" fmla="*/ 719 w 1421182"/>
                <a:gd name="connsiteY0" fmla="*/ 391802 h 1460575"/>
                <a:gd name="connsiteX1" fmla="*/ 140932 w 1421182"/>
                <a:gd name="connsiteY1" fmla="*/ 787576 h 1460575"/>
                <a:gd name="connsiteX2" fmla="*/ 309182 w 1421182"/>
                <a:gd name="connsiteY2" fmla="*/ 1146021 h 1460575"/>
                <a:gd name="connsiteX3" fmla="*/ 693290 w 1421182"/>
                <a:gd name="connsiteY3" fmla="*/ 1453378 h 1460575"/>
                <a:gd name="connsiteX4" fmla="*/ 1311364 w 1421182"/>
                <a:gd name="connsiteY4" fmla="*/ 1460575 h 1460575"/>
                <a:gd name="connsiteX5" fmla="*/ 1421092 w 1421182"/>
                <a:gd name="connsiteY5" fmla="*/ 560805 h 1460575"/>
                <a:gd name="connsiteX6" fmla="*/ 1170363 w 1421182"/>
                <a:gd name="connsiteY6" fmla="*/ 99786 h 1460575"/>
                <a:gd name="connsiteX7" fmla="*/ 916396 w 1421182"/>
                <a:gd name="connsiteY7" fmla="*/ 70525 h 1460575"/>
                <a:gd name="connsiteX8" fmla="*/ 689705 w 1421182"/>
                <a:gd name="connsiteY8" fmla="*/ 10981 h 1460575"/>
                <a:gd name="connsiteX9" fmla="*/ 732615 w 1421182"/>
                <a:gd name="connsiteY9" fmla="*/ 62158 h 1460575"/>
                <a:gd name="connsiteX10" fmla="*/ 539718 w 1421182"/>
                <a:gd name="connsiteY10" fmla="*/ 48800 h 1460575"/>
                <a:gd name="connsiteX11" fmla="*/ 473286 w 1421182"/>
                <a:gd name="connsiteY11" fmla="*/ 746384 h 1460575"/>
                <a:gd name="connsiteX12" fmla="*/ 338442 w 1421182"/>
                <a:gd name="connsiteY12" fmla="*/ 692479 h 1460575"/>
                <a:gd name="connsiteX13" fmla="*/ 719 w 1421182"/>
                <a:gd name="connsiteY13" fmla="*/ 391802 h 1460575"/>
                <a:gd name="connsiteX0" fmla="*/ 719 w 1421182"/>
                <a:gd name="connsiteY0" fmla="*/ 399347 h 1468120"/>
                <a:gd name="connsiteX1" fmla="*/ 140932 w 1421182"/>
                <a:gd name="connsiteY1" fmla="*/ 795121 h 1468120"/>
                <a:gd name="connsiteX2" fmla="*/ 309182 w 1421182"/>
                <a:gd name="connsiteY2" fmla="*/ 1153566 h 1468120"/>
                <a:gd name="connsiteX3" fmla="*/ 693290 w 1421182"/>
                <a:gd name="connsiteY3" fmla="*/ 1460923 h 1468120"/>
                <a:gd name="connsiteX4" fmla="*/ 1311364 w 1421182"/>
                <a:gd name="connsiteY4" fmla="*/ 1468120 h 1468120"/>
                <a:gd name="connsiteX5" fmla="*/ 1421092 w 1421182"/>
                <a:gd name="connsiteY5" fmla="*/ 568350 h 1468120"/>
                <a:gd name="connsiteX6" fmla="*/ 1170363 w 1421182"/>
                <a:gd name="connsiteY6" fmla="*/ 107331 h 1468120"/>
                <a:gd name="connsiteX7" fmla="*/ 916396 w 1421182"/>
                <a:gd name="connsiteY7" fmla="*/ 78070 h 1468120"/>
                <a:gd name="connsiteX8" fmla="*/ 817586 w 1421182"/>
                <a:gd name="connsiteY8" fmla="*/ 765 h 1468120"/>
                <a:gd name="connsiteX9" fmla="*/ 732615 w 1421182"/>
                <a:gd name="connsiteY9" fmla="*/ 69703 h 1468120"/>
                <a:gd name="connsiteX10" fmla="*/ 539718 w 1421182"/>
                <a:gd name="connsiteY10" fmla="*/ 56345 h 1468120"/>
                <a:gd name="connsiteX11" fmla="*/ 473286 w 1421182"/>
                <a:gd name="connsiteY11" fmla="*/ 753929 h 1468120"/>
                <a:gd name="connsiteX12" fmla="*/ 338442 w 1421182"/>
                <a:gd name="connsiteY12" fmla="*/ 700024 h 1468120"/>
                <a:gd name="connsiteX13" fmla="*/ 719 w 1421182"/>
                <a:gd name="connsiteY13" fmla="*/ 399347 h 1468120"/>
                <a:gd name="connsiteX0" fmla="*/ 719 w 1421182"/>
                <a:gd name="connsiteY0" fmla="*/ 391166 h 1459939"/>
                <a:gd name="connsiteX1" fmla="*/ 140932 w 1421182"/>
                <a:gd name="connsiteY1" fmla="*/ 786940 h 1459939"/>
                <a:gd name="connsiteX2" fmla="*/ 309182 w 1421182"/>
                <a:gd name="connsiteY2" fmla="*/ 1145385 h 1459939"/>
                <a:gd name="connsiteX3" fmla="*/ 693290 w 1421182"/>
                <a:gd name="connsiteY3" fmla="*/ 1452742 h 1459939"/>
                <a:gd name="connsiteX4" fmla="*/ 1311364 w 1421182"/>
                <a:gd name="connsiteY4" fmla="*/ 1459939 h 1459939"/>
                <a:gd name="connsiteX5" fmla="*/ 1421092 w 1421182"/>
                <a:gd name="connsiteY5" fmla="*/ 560169 h 1459939"/>
                <a:gd name="connsiteX6" fmla="*/ 1170363 w 1421182"/>
                <a:gd name="connsiteY6" fmla="*/ 99150 h 1459939"/>
                <a:gd name="connsiteX7" fmla="*/ 916396 w 1421182"/>
                <a:gd name="connsiteY7" fmla="*/ 69889 h 1459939"/>
                <a:gd name="connsiteX8" fmla="*/ 732615 w 1421182"/>
                <a:gd name="connsiteY8" fmla="*/ 61522 h 1459939"/>
                <a:gd name="connsiteX9" fmla="*/ 539718 w 1421182"/>
                <a:gd name="connsiteY9" fmla="*/ 48164 h 1459939"/>
                <a:gd name="connsiteX10" fmla="*/ 473286 w 1421182"/>
                <a:gd name="connsiteY10" fmla="*/ 745748 h 1459939"/>
                <a:gd name="connsiteX11" fmla="*/ 338442 w 1421182"/>
                <a:gd name="connsiteY11" fmla="*/ 691843 h 1459939"/>
                <a:gd name="connsiteX12" fmla="*/ 719 w 1421182"/>
                <a:gd name="connsiteY12" fmla="*/ 391166 h 1459939"/>
                <a:gd name="connsiteX0" fmla="*/ 719 w 1421182"/>
                <a:gd name="connsiteY0" fmla="*/ 375395 h 1444168"/>
                <a:gd name="connsiteX1" fmla="*/ 140932 w 1421182"/>
                <a:gd name="connsiteY1" fmla="*/ 771169 h 1444168"/>
                <a:gd name="connsiteX2" fmla="*/ 309182 w 1421182"/>
                <a:gd name="connsiteY2" fmla="*/ 1129614 h 1444168"/>
                <a:gd name="connsiteX3" fmla="*/ 693290 w 1421182"/>
                <a:gd name="connsiteY3" fmla="*/ 1436971 h 1444168"/>
                <a:gd name="connsiteX4" fmla="*/ 1311364 w 1421182"/>
                <a:gd name="connsiteY4" fmla="*/ 1444168 h 1444168"/>
                <a:gd name="connsiteX5" fmla="*/ 1421092 w 1421182"/>
                <a:gd name="connsiteY5" fmla="*/ 544398 h 1444168"/>
                <a:gd name="connsiteX6" fmla="*/ 1170363 w 1421182"/>
                <a:gd name="connsiteY6" fmla="*/ 83379 h 1444168"/>
                <a:gd name="connsiteX7" fmla="*/ 916396 w 1421182"/>
                <a:gd name="connsiteY7" fmla="*/ 54118 h 1444168"/>
                <a:gd name="connsiteX8" fmla="*/ 732615 w 1421182"/>
                <a:gd name="connsiteY8" fmla="*/ 45751 h 1444168"/>
                <a:gd name="connsiteX9" fmla="*/ 529062 w 1421182"/>
                <a:gd name="connsiteY9" fmla="*/ 53706 h 1444168"/>
                <a:gd name="connsiteX10" fmla="*/ 473286 w 1421182"/>
                <a:gd name="connsiteY10" fmla="*/ 729977 h 1444168"/>
                <a:gd name="connsiteX11" fmla="*/ 338442 w 1421182"/>
                <a:gd name="connsiteY11" fmla="*/ 676072 h 1444168"/>
                <a:gd name="connsiteX12" fmla="*/ 719 w 1421182"/>
                <a:gd name="connsiteY12" fmla="*/ 375395 h 1444168"/>
                <a:gd name="connsiteX0" fmla="*/ 719 w 1421182"/>
                <a:gd name="connsiteY0" fmla="*/ 383267 h 1452040"/>
                <a:gd name="connsiteX1" fmla="*/ 140932 w 1421182"/>
                <a:gd name="connsiteY1" fmla="*/ 779041 h 1452040"/>
                <a:gd name="connsiteX2" fmla="*/ 309182 w 1421182"/>
                <a:gd name="connsiteY2" fmla="*/ 1137486 h 1452040"/>
                <a:gd name="connsiteX3" fmla="*/ 693290 w 1421182"/>
                <a:gd name="connsiteY3" fmla="*/ 1444843 h 1452040"/>
                <a:gd name="connsiteX4" fmla="*/ 1311364 w 1421182"/>
                <a:gd name="connsiteY4" fmla="*/ 1452040 h 1452040"/>
                <a:gd name="connsiteX5" fmla="*/ 1421092 w 1421182"/>
                <a:gd name="connsiteY5" fmla="*/ 552270 h 1452040"/>
                <a:gd name="connsiteX6" fmla="*/ 1170363 w 1421182"/>
                <a:gd name="connsiteY6" fmla="*/ 91251 h 1452040"/>
                <a:gd name="connsiteX7" fmla="*/ 916396 w 1421182"/>
                <a:gd name="connsiteY7" fmla="*/ 61990 h 1452040"/>
                <a:gd name="connsiteX8" fmla="*/ 732615 w 1421182"/>
                <a:gd name="connsiteY8" fmla="*/ 53623 h 1452040"/>
                <a:gd name="connsiteX9" fmla="*/ 529062 w 1421182"/>
                <a:gd name="connsiteY9" fmla="*/ 61578 h 1452040"/>
                <a:gd name="connsiteX10" fmla="*/ 473286 w 1421182"/>
                <a:gd name="connsiteY10" fmla="*/ 737849 h 1452040"/>
                <a:gd name="connsiteX11" fmla="*/ 338442 w 1421182"/>
                <a:gd name="connsiteY11" fmla="*/ 683944 h 1452040"/>
                <a:gd name="connsiteX12" fmla="*/ 719 w 1421182"/>
                <a:gd name="connsiteY12" fmla="*/ 383267 h 1452040"/>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2642"/>
                <a:gd name="connsiteY0" fmla="*/ 401489 h 1470262"/>
                <a:gd name="connsiteX1" fmla="*/ 140932 w 1422642"/>
                <a:gd name="connsiteY1" fmla="*/ 797263 h 1470262"/>
                <a:gd name="connsiteX2" fmla="*/ 309182 w 1422642"/>
                <a:gd name="connsiteY2" fmla="*/ 1155708 h 1470262"/>
                <a:gd name="connsiteX3" fmla="*/ 693290 w 1422642"/>
                <a:gd name="connsiteY3" fmla="*/ 1463065 h 1470262"/>
                <a:gd name="connsiteX4" fmla="*/ 1311364 w 1422642"/>
                <a:gd name="connsiteY4" fmla="*/ 1470262 h 1470262"/>
                <a:gd name="connsiteX5" fmla="*/ 1421092 w 1422642"/>
                <a:gd name="connsiteY5" fmla="*/ 570492 h 1470262"/>
                <a:gd name="connsiteX6" fmla="*/ 1170363 w 1422642"/>
                <a:gd name="connsiteY6" fmla="*/ 109473 h 1470262"/>
                <a:gd name="connsiteX7" fmla="*/ 955471 w 1422642"/>
                <a:gd name="connsiteY7" fmla="*/ 83763 h 1470262"/>
                <a:gd name="connsiteX8" fmla="*/ 732615 w 1422642"/>
                <a:gd name="connsiteY8" fmla="*/ 71845 h 1470262"/>
                <a:gd name="connsiteX9" fmla="*/ 529062 w 1422642"/>
                <a:gd name="connsiteY9" fmla="*/ 79800 h 1470262"/>
                <a:gd name="connsiteX10" fmla="*/ 473286 w 1422642"/>
                <a:gd name="connsiteY10" fmla="*/ 756071 h 1470262"/>
                <a:gd name="connsiteX11" fmla="*/ 338442 w 1422642"/>
                <a:gd name="connsiteY11" fmla="*/ 702166 h 1470262"/>
                <a:gd name="connsiteX12" fmla="*/ 719 w 142264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1359 w 1421822"/>
                <a:gd name="connsiteY0" fmla="*/ 389959 h 1458732"/>
                <a:gd name="connsiteX1" fmla="*/ 88289 w 1421822"/>
                <a:gd name="connsiteY1" fmla="*/ 878090 h 1458732"/>
                <a:gd name="connsiteX2" fmla="*/ 309822 w 1421822"/>
                <a:gd name="connsiteY2" fmla="*/ 1144178 h 1458732"/>
                <a:gd name="connsiteX3" fmla="*/ 693930 w 1421822"/>
                <a:gd name="connsiteY3" fmla="*/ 1451535 h 1458732"/>
                <a:gd name="connsiteX4" fmla="*/ 1312004 w 1421822"/>
                <a:gd name="connsiteY4" fmla="*/ 1458732 h 1458732"/>
                <a:gd name="connsiteX5" fmla="*/ 1421732 w 1421822"/>
                <a:gd name="connsiteY5" fmla="*/ 558962 h 1458732"/>
                <a:gd name="connsiteX6" fmla="*/ 1171003 w 1421822"/>
                <a:gd name="connsiteY6" fmla="*/ 97943 h 1458732"/>
                <a:gd name="connsiteX7" fmla="*/ 956111 w 1421822"/>
                <a:gd name="connsiteY7" fmla="*/ 72233 h 1458732"/>
                <a:gd name="connsiteX8" fmla="*/ 733255 w 1421822"/>
                <a:gd name="connsiteY8" fmla="*/ 60315 h 1458732"/>
                <a:gd name="connsiteX9" fmla="*/ 501287 w 1421822"/>
                <a:gd name="connsiteY9" fmla="*/ 128658 h 1458732"/>
                <a:gd name="connsiteX10" fmla="*/ 473926 w 1421822"/>
                <a:gd name="connsiteY10" fmla="*/ 744541 h 1458732"/>
                <a:gd name="connsiteX11" fmla="*/ 339082 w 1421822"/>
                <a:gd name="connsiteY11" fmla="*/ 690636 h 1458732"/>
                <a:gd name="connsiteX12" fmla="*/ 1359 w 1421822"/>
                <a:gd name="connsiteY12" fmla="*/ 389959 h 1458732"/>
                <a:gd name="connsiteX0" fmla="*/ 250 w 1683580"/>
                <a:gd name="connsiteY0" fmla="*/ 631511 h 1458732"/>
                <a:gd name="connsiteX1" fmla="*/ 350047 w 1683580"/>
                <a:gd name="connsiteY1" fmla="*/ 878090 h 1458732"/>
                <a:gd name="connsiteX2" fmla="*/ 571580 w 1683580"/>
                <a:gd name="connsiteY2" fmla="*/ 1144178 h 1458732"/>
                <a:gd name="connsiteX3" fmla="*/ 955688 w 1683580"/>
                <a:gd name="connsiteY3" fmla="*/ 1451535 h 1458732"/>
                <a:gd name="connsiteX4" fmla="*/ 1573762 w 1683580"/>
                <a:gd name="connsiteY4" fmla="*/ 1458732 h 1458732"/>
                <a:gd name="connsiteX5" fmla="*/ 1683490 w 1683580"/>
                <a:gd name="connsiteY5" fmla="*/ 558962 h 1458732"/>
                <a:gd name="connsiteX6" fmla="*/ 1432761 w 1683580"/>
                <a:gd name="connsiteY6" fmla="*/ 97943 h 1458732"/>
                <a:gd name="connsiteX7" fmla="*/ 1217869 w 1683580"/>
                <a:gd name="connsiteY7" fmla="*/ 72233 h 1458732"/>
                <a:gd name="connsiteX8" fmla="*/ 995013 w 1683580"/>
                <a:gd name="connsiteY8" fmla="*/ 60315 h 1458732"/>
                <a:gd name="connsiteX9" fmla="*/ 763045 w 1683580"/>
                <a:gd name="connsiteY9" fmla="*/ 128658 h 1458732"/>
                <a:gd name="connsiteX10" fmla="*/ 735684 w 1683580"/>
                <a:gd name="connsiteY10" fmla="*/ 744541 h 1458732"/>
                <a:gd name="connsiteX11" fmla="*/ 600840 w 1683580"/>
                <a:gd name="connsiteY11" fmla="*/ 690636 h 1458732"/>
                <a:gd name="connsiteX12" fmla="*/ 250 w 1683580"/>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3637" h="1458732">
                  <a:moveTo>
                    <a:pt x="307" y="631511"/>
                  </a:moveTo>
                  <a:cubicBezTo>
                    <a:pt x="-10032" y="680992"/>
                    <a:pt x="242979" y="771031"/>
                    <a:pt x="350104" y="878090"/>
                  </a:cubicBezTo>
                  <a:cubicBezTo>
                    <a:pt x="431053" y="979811"/>
                    <a:pt x="510950" y="1038905"/>
                    <a:pt x="603609" y="1158387"/>
                  </a:cubicBezTo>
                  <a:cubicBezTo>
                    <a:pt x="691391" y="1260800"/>
                    <a:pt x="824072" y="1341807"/>
                    <a:pt x="955745" y="1451535"/>
                  </a:cubicBezTo>
                  <a:lnTo>
                    <a:pt x="1573819" y="1458732"/>
                  </a:lnTo>
                  <a:cubicBezTo>
                    <a:pt x="1690862" y="1158809"/>
                    <a:pt x="1683546" y="668689"/>
                    <a:pt x="1683547" y="558962"/>
                  </a:cubicBezTo>
                  <a:cubicBezTo>
                    <a:pt x="1666692" y="-4699"/>
                    <a:pt x="1521956" y="9660"/>
                    <a:pt x="1432818" y="97943"/>
                  </a:cubicBezTo>
                  <a:cubicBezTo>
                    <a:pt x="1415603" y="-939"/>
                    <a:pt x="1276676" y="18116"/>
                    <a:pt x="1217926" y="72233"/>
                  </a:cubicBezTo>
                  <a:cubicBezTo>
                    <a:pt x="1201804" y="-29950"/>
                    <a:pt x="1015225" y="-14213"/>
                    <a:pt x="995070" y="60315"/>
                  </a:cubicBezTo>
                  <a:cubicBezTo>
                    <a:pt x="971370" y="-17903"/>
                    <a:pt x="799222" y="-38667"/>
                    <a:pt x="763102" y="128658"/>
                  </a:cubicBezTo>
                  <a:cubicBezTo>
                    <a:pt x="737369" y="247866"/>
                    <a:pt x="733090" y="336486"/>
                    <a:pt x="735741" y="744541"/>
                  </a:cubicBezTo>
                  <a:cubicBezTo>
                    <a:pt x="643470" y="809279"/>
                    <a:pt x="546120" y="683477"/>
                    <a:pt x="469463" y="633800"/>
                  </a:cubicBezTo>
                  <a:cubicBezTo>
                    <a:pt x="340860" y="530905"/>
                    <a:pt x="61917" y="453377"/>
                    <a:pt x="307" y="63151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14"/>
            <p:cNvSpPr/>
            <p:nvPr/>
          </p:nvSpPr>
          <p:spPr>
            <a:xfrm>
              <a:off x="8244408" y="2481737"/>
              <a:ext cx="211525" cy="211525"/>
            </a:xfrm>
            <a:prstGeom prst="ellipse">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p:cNvSpPr txBox="1"/>
          <p:nvPr/>
        </p:nvSpPr>
        <p:spPr>
          <a:xfrm>
            <a:off x="526253" y="1514078"/>
            <a:ext cx="1189749" cy="830997"/>
          </a:xfrm>
          <a:prstGeom prst="rect">
            <a:avLst/>
          </a:prstGeom>
          <a:noFill/>
        </p:spPr>
        <p:txBody>
          <a:bodyPr wrap="none" rtlCol="0">
            <a:spAutoFit/>
          </a:bodyPr>
          <a:lstStyle/>
          <a:p>
            <a:r>
              <a:rPr lang="en-US" altLang="ko-KR" sz="4800" b="1" dirty="0">
                <a:solidFill>
                  <a:schemeClr val="bg1"/>
                </a:solidFill>
                <a:cs typeface="Arial" pitchFamily="34" charset="0"/>
              </a:rPr>
              <a:t>30</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17" name="TextBox 16"/>
          <p:cNvSpPr txBox="1"/>
          <p:nvPr/>
        </p:nvSpPr>
        <p:spPr>
          <a:xfrm>
            <a:off x="7390170" y="3924423"/>
            <a:ext cx="1189749" cy="830997"/>
          </a:xfrm>
          <a:prstGeom prst="rect">
            <a:avLst/>
          </a:prstGeom>
          <a:noFill/>
        </p:spPr>
        <p:txBody>
          <a:bodyPr wrap="none" rtlCol="0">
            <a:spAutoFit/>
          </a:bodyPr>
          <a:lstStyle/>
          <a:p>
            <a:r>
              <a:rPr lang="en-US" altLang="ko-KR" sz="4800" b="1" dirty="0">
                <a:solidFill>
                  <a:schemeClr val="bg1"/>
                </a:solidFill>
                <a:cs typeface="Arial" pitchFamily="34" charset="0"/>
              </a:rPr>
              <a:t>45</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grpSp>
        <p:nvGrpSpPr>
          <p:cNvPr id="18" name="Group 17"/>
          <p:cNvGrpSpPr/>
          <p:nvPr/>
        </p:nvGrpSpPr>
        <p:grpSpPr>
          <a:xfrm>
            <a:off x="6176105" y="1751399"/>
            <a:ext cx="2791910" cy="769441"/>
            <a:chOff x="598908" y="3088857"/>
            <a:chExt cx="2264389" cy="769441"/>
          </a:xfrm>
        </p:grpSpPr>
        <p:sp>
          <p:nvSpPr>
            <p:cNvPr id="19" name="TextBox 18"/>
            <p:cNvSpPr txBox="1"/>
            <p:nvPr/>
          </p:nvSpPr>
          <p:spPr>
            <a:xfrm>
              <a:off x="803640" y="3579862"/>
              <a:ext cx="2059657" cy="276999"/>
            </a:xfrm>
            <a:prstGeom prst="rect">
              <a:avLst/>
            </a:prstGeom>
            <a:noFill/>
          </p:spPr>
          <p:txBody>
            <a:bodyPr wrap="square" rtlCol="0">
              <a:spAutoFit/>
            </a:bodyPr>
            <a:lstStyle/>
            <a:p>
              <a:endParaRPr lang="ko-KR" altLang="en-US" sz="1200" dirty="0">
                <a:solidFill>
                  <a:schemeClr val="bg1"/>
                </a:solidFill>
                <a:cs typeface="Arial" pitchFamily="34" charset="0"/>
              </a:endParaRPr>
            </a:p>
          </p:txBody>
        </p:sp>
        <p:sp>
          <p:nvSpPr>
            <p:cNvPr id="20" name="TextBox 19"/>
            <p:cNvSpPr txBox="1"/>
            <p:nvPr/>
          </p:nvSpPr>
          <p:spPr>
            <a:xfrm>
              <a:off x="598908" y="3088857"/>
              <a:ext cx="2059657" cy="769441"/>
            </a:xfrm>
            <a:prstGeom prst="rect">
              <a:avLst/>
            </a:prstGeom>
            <a:noFill/>
          </p:spPr>
          <p:txBody>
            <a:bodyPr wrap="square" rtlCol="0">
              <a:spAutoFit/>
            </a:bodyPr>
            <a:lstStyle/>
            <a:p>
              <a:r>
                <a:rPr lang="th-TH" altLang="ko-KR" sz="4400" b="1" dirty="0">
                  <a:solidFill>
                    <a:schemeClr val="bg1"/>
                  </a:solidFill>
                  <a:latin typeface="TH SarabunPSK" panose="020B0500040200020003" pitchFamily="34" charset="-34"/>
                  <a:cs typeface="TH SarabunPSK" panose="020B0500040200020003" pitchFamily="34" charset="-34"/>
                </a:rPr>
                <a:t>คิดก่อน</a:t>
              </a:r>
              <a:endParaRPr lang="ko-KR" altLang="en-US" sz="4400" b="1" dirty="0">
                <a:solidFill>
                  <a:schemeClr val="bg1"/>
                </a:solidFill>
                <a:latin typeface="TH SarabunPSK" panose="020B0500040200020003" pitchFamily="34" charset="-34"/>
                <a:cs typeface="TH SarabunPSK" panose="020B0500040200020003" pitchFamily="34" charset="-34"/>
              </a:endParaRPr>
            </a:p>
          </p:txBody>
        </p:sp>
      </p:grpSp>
      <p:sp>
        <p:nvSpPr>
          <p:cNvPr id="23" name="TextBox 22"/>
          <p:cNvSpPr txBox="1"/>
          <p:nvPr/>
        </p:nvSpPr>
        <p:spPr>
          <a:xfrm>
            <a:off x="559467" y="3924423"/>
            <a:ext cx="2539483" cy="769441"/>
          </a:xfrm>
          <a:prstGeom prst="rect">
            <a:avLst/>
          </a:prstGeom>
          <a:noFill/>
        </p:spPr>
        <p:txBody>
          <a:bodyPr wrap="square" rtlCol="0">
            <a:spAutoFit/>
          </a:bodyPr>
          <a:lstStyle/>
          <a:p>
            <a:pPr algn="r"/>
            <a:r>
              <a:rPr lang="th-TH" altLang="ko-KR" sz="4400" b="1" dirty="0">
                <a:solidFill>
                  <a:schemeClr val="bg1"/>
                </a:solidFill>
                <a:latin typeface="TH SarabunPSK" panose="020B0500040200020003" pitchFamily="34" charset="-34"/>
                <a:cs typeface="TH SarabunPSK" panose="020B0500040200020003" pitchFamily="34" charset="-34"/>
              </a:rPr>
              <a:t>ตรวจสอบก่อน</a:t>
            </a:r>
            <a:endParaRPr lang="ko-KR" altLang="en-US" sz="4400" b="1" dirty="0">
              <a:solidFill>
                <a:schemeClr val="bg1"/>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416664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D07370B-216B-418D-AC6D-A13330A4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31118"/>
            <a:ext cx="3417168" cy="3417168"/>
          </a:xfrm>
          <a:prstGeom prst="rect">
            <a:avLst/>
          </a:prstGeom>
        </p:spPr>
      </p:pic>
      <p:pic>
        <p:nvPicPr>
          <p:cNvPr id="7" name="Picture 6">
            <a:extLst>
              <a:ext uri="{FF2B5EF4-FFF2-40B4-BE49-F238E27FC236}">
                <a16:creationId xmlns:a16="http://schemas.microsoft.com/office/drawing/2014/main" xmlns="" id="{33E56452-AE4F-4416-B13B-F9B5FF0520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65" y="2031457"/>
            <a:ext cx="4956043" cy="2787774"/>
          </a:xfrm>
          <a:prstGeom prst="rect">
            <a:avLst/>
          </a:prstGeom>
        </p:spPr>
      </p:pic>
    </p:spTree>
    <p:extLst>
      <p:ext uri="{BB962C8B-B14F-4D97-AF65-F5344CB8AC3E}">
        <p14:creationId xmlns:p14="http://schemas.microsoft.com/office/powerpoint/2010/main" val="257596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483518"/>
            <a:ext cx="2592288" cy="1815882"/>
          </a:xfrm>
          <a:prstGeom prst="rect">
            <a:avLst/>
          </a:prstGeom>
          <a:noFill/>
        </p:spPr>
        <p:txBody>
          <a:bodyPr wrap="square" rtlCol="0">
            <a:spAutoFit/>
          </a:bodyPr>
          <a:lstStyle/>
          <a:p>
            <a:r>
              <a:rPr lang="en-US" altLang="ko-KR" sz="2800" b="1" dirty="0">
                <a:solidFill>
                  <a:schemeClr val="bg1"/>
                </a:solidFill>
                <a:latin typeface="+mj-lt"/>
                <a:cs typeface="Arial" pitchFamily="34" charset="0"/>
              </a:rPr>
              <a:t>Privacy</a:t>
            </a:r>
            <a:endParaRPr lang="th-TH" altLang="ko-KR" sz="2800" b="1" dirty="0">
              <a:solidFill>
                <a:schemeClr val="bg1"/>
              </a:solidFill>
              <a:latin typeface="+mj-lt"/>
              <a:cs typeface="Arial" pitchFamily="34" charset="0"/>
            </a:endParaRPr>
          </a:p>
          <a:p>
            <a:r>
              <a:rPr lang="en-US" altLang="ko-KR" sz="2800" b="1" dirty="0">
                <a:solidFill>
                  <a:srgbClr val="FFC000"/>
                </a:solidFill>
                <a:latin typeface="+mj-lt"/>
                <a:cs typeface="Arial" pitchFamily="34" charset="0"/>
              </a:rPr>
              <a:t>Accuracy</a:t>
            </a:r>
            <a:r>
              <a:rPr lang="en-US" altLang="ko-KR" sz="2800" b="1" dirty="0">
                <a:solidFill>
                  <a:schemeClr val="accent2"/>
                </a:solidFill>
                <a:latin typeface="+mj-lt"/>
                <a:cs typeface="Arial" pitchFamily="34" charset="0"/>
              </a:rPr>
              <a:t>  </a:t>
            </a:r>
            <a:r>
              <a:rPr lang="en-US" altLang="ko-KR" sz="2800" b="1" dirty="0">
                <a:solidFill>
                  <a:schemeClr val="bg1"/>
                </a:solidFill>
                <a:latin typeface="+mj-lt"/>
                <a:cs typeface="Arial" pitchFamily="34" charset="0"/>
              </a:rPr>
              <a:t>Property</a:t>
            </a:r>
          </a:p>
          <a:p>
            <a:r>
              <a:rPr lang="en-US" altLang="ko-KR" sz="2800" b="1" dirty="0">
                <a:solidFill>
                  <a:srgbClr val="FFC000"/>
                </a:solidFill>
                <a:latin typeface="+mj-lt"/>
                <a:cs typeface="Arial" pitchFamily="34" charset="0"/>
              </a:rPr>
              <a:t>Accessibility</a:t>
            </a:r>
            <a:endParaRPr lang="ko-KR" altLang="en-US" sz="2800" b="1" dirty="0">
              <a:solidFill>
                <a:srgbClr val="FFC000"/>
              </a:solidFill>
              <a:latin typeface="+mj-lt"/>
              <a:cs typeface="Arial" pitchFamily="34" charset="0"/>
            </a:endParaRPr>
          </a:p>
        </p:txBody>
      </p:sp>
      <p:sp>
        <p:nvSpPr>
          <p:cNvPr id="9" name="TextBox 8"/>
          <p:cNvSpPr txBox="1"/>
          <p:nvPr/>
        </p:nvSpPr>
        <p:spPr>
          <a:xfrm>
            <a:off x="576052" y="3075806"/>
            <a:ext cx="3129815" cy="1938992"/>
          </a:xfrm>
          <a:prstGeom prst="rect">
            <a:avLst/>
          </a:prstGeom>
          <a:noFill/>
        </p:spPr>
        <p:txBody>
          <a:bodyPr wrap="square" rtlCol="0">
            <a:spAutoFit/>
          </a:bodyPr>
          <a:lstStyle/>
          <a:p>
            <a:r>
              <a:rPr lang="th-TH" altLang="ko-KR" sz="3600" b="1" dirty="0">
                <a:solidFill>
                  <a:schemeClr val="bg1"/>
                </a:solidFill>
                <a:effectLst>
                  <a:outerShdw blurRad="38100" dist="38100" dir="2700000" algn="tl">
                    <a:srgbClr val="000000">
                      <a:alpha val="43137"/>
                    </a:srgbClr>
                  </a:outerShdw>
                </a:effectLst>
                <a:latin typeface="TH SarabunPSK" panose="020B0500040200020003" pitchFamily="34" charset="-34"/>
                <a:cs typeface="TH SarabunPSK" panose="020B0500040200020003" pitchFamily="34" charset="-34"/>
              </a:rPr>
              <a:t>จริยธรรมและการรักษาความปลอดภัยของระบบสารสนเทศ</a:t>
            </a:r>
          </a:p>
          <a:p>
            <a:endParaRPr lang="th-TH" altLang="ko-KR" sz="1200" dirty="0">
              <a:solidFill>
                <a:schemeClr val="bg1"/>
              </a:solidFill>
              <a:cs typeface="Arial" pitchFamily="34" charset="0"/>
            </a:endParaRPr>
          </a:p>
        </p:txBody>
      </p:sp>
      <p:pic>
        <p:nvPicPr>
          <p:cNvPr id="4" name="Picture Placeholder 3">
            <a:extLst>
              <a:ext uri="{FF2B5EF4-FFF2-40B4-BE49-F238E27FC236}">
                <a16:creationId xmlns:a16="http://schemas.microsoft.com/office/drawing/2014/main" xmlns="" id="{6E90AEDA-7A18-4AD8-A9BD-7160D026D136}"/>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27" r="12527"/>
          <a:stretch>
            <a:fillRect/>
          </a:stretch>
        </p:blipFill>
        <p:spPr/>
      </p:pic>
      <p:pic>
        <p:nvPicPr>
          <p:cNvPr id="18" name="Picture Placeholder 17">
            <a:extLst>
              <a:ext uri="{FF2B5EF4-FFF2-40B4-BE49-F238E27FC236}">
                <a16:creationId xmlns:a16="http://schemas.microsoft.com/office/drawing/2014/main" xmlns="" id="{929104C2-B57E-4896-957D-941509461651}"/>
              </a:ext>
            </a:extLst>
          </p:cNvPr>
          <p:cNvPicPr>
            <a:picLocks noGrp="1" noChangeAspect="1"/>
          </p:cNvPicPr>
          <p:nvPr>
            <p:ph type="pic" idx="11"/>
          </p:nvPr>
        </p:nvPicPr>
        <p:blipFill rotWithShape="1">
          <a:blip r:embed="rId3">
            <a:extLst>
              <a:ext uri="{28A0092B-C50C-407E-A947-70E740481C1C}">
                <a14:useLocalDpi xmlns:a14="http://schemas.microsoft.com/office/drawing/2010/main" val="0"/>
              </a:ext>
            </a:extLst>
          </a:blip>
          <a:srcRect l="1044" t="84" r="24010" b="-84"/>
          <a:stretch/>
        </p:blipFill>
        <p:spPr>
          <a:xfrm>
            <a:off x="5357557" y="2662807"/>
            <a:ext cx="2196000" cy="2196000"/>
          </a:xfrm>
        </p:spPr>
      </p:pic>
      <p:pic>
        <p:nvPicPr>
          <p:cNvPr id="10" name="Picture Placeholder 9">
            <a:extLst>
              <a:ext uri="{FF2B5EF4-FFF2-40B4-BE49-F238E27FC236}">
                <a16:creationId xmlns:a16="http://schemas.microsoft.com/office/drawing/2014/main" xmlns="" id="{EFAA0C47-6779-4BF7-BE26-97873A440E49}"/>
              </a:ext>
            </a:extLst>
          </p:cNvPr>
          <p:cNvPicPr>
            <a:picLocks noGrp="1" noChangeAspect="1"/>
          </p:cNvPicPr>
          <p:nvPr>
            <p:ph type="pic" idx="12"/>
          </p:nvPr>
        </p:nvPicPr>
        <p:blipFill>
          <a:blip r:embed="rId4">
            <a:extLst>
              <a:ext uri="{28A0092B-C50C-407E-A947-70E740481C1C}">
                <a14:useLocalDpi xmlns:a14="http://schemas.microsoft.com/office/drawing/2010/main" val="0"/>
              </a:ext>
            </a:extLst>
          </a:blip>
          <a:srcRect l="16824" r="16824"/>
          <a:stretch>
            <a:fillRect/>
          </a:stretch>
        </p:blipFill>
        <p:spPr/>
      </p:pic>
      <p:pic>
        <p:nvPicPr>
          <p:cNvPr id="16" name="Picture Placeholder 15">
            <a:extLst>
              <a:ext uri="{FF2B5EF4-FFF2-40B4-BE49-F238E27FC236}">
                <a16:creationId xmlns:a16="http://schemas.microsoft.com/office/drawing/2014/main" xmlns="" id="{3A430511-0885-4C4A-B57A-B9D146607879}"/>
              </a:ext>
            </a:extLst>
          </p:cNvPr>
          <p:cNvPicPr>
            <a:picLocks noGrp="1" noChangeAspect="1"/>
          </p:cNvPicPr>
          <p:nvPr>
            <p:ph type="pic" idx="10"/>
          </p:nvPr>
        </p:nvPicPr>
        <p:blipFill rotWithShape="1">
          <a:blip r:embed="rId5">
            <a:extLst>
              <a:ext uri="{28A0092B-C50C-407E-A947-70E740481C1C}">
                <a14:useLocalDpi xmlns:a14="http://schemas.microsoft.com/office/drawing/2010/main" val="0"/>
              </a:ext>
            </a:extLst>
          </a:blip>
          <a:srcRect l="8579" t="-4749" r="38567" b="4749"/>
          <a:stretch/>
        </p:blipFill>
        <p:spPr>
          <a:xfrm>
            <a:off x="4228987" y="1460527"/>
            <a:ext cx="2196000" cy="2196000"/>
          </a:xfrm>
        </p:spPr>
      </p:pic>
    </p:spTree>
    <p:extLst>
      <p:ext uri="{BB962C8B-B14F-4D97-AF65-F5344CB8AC3E}">
        <p14:creationId xmlns:p14="http://schemas.microsoft.com/office/powerpoint/2010/main" val="318271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th-TH" altLang="ko-KR" dirty="0"/>
              <a:t>พ.ร.บ. คอมพิวเตอร์</a:t>
            </a:r>
            <a:endParaRPr lang="ko-KR" altLang="en-US" dirty="0"/>
          </a:p>
        </p:txBody>
      </p:sp>
      <p:sp>
        <p:nvSpPr>
          <p:cNvPr id="4" name="Rectangle 3"/>
          <p:cNvSpPr/>
          <p:nvPr/>
        </p:nvSpPr>
        <p:spPr>
          <a:xfrm>
            <a:off x="549077" y="2940446"/>
            <a:ext cx="8064896"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041004"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Oval 6"/>
          <p:cNvSpPr/>
          <p:nvPr/>
        </p:nvSpPr>
        <p:spPr>
          <a:xfrm>
            <a:off x="2407057"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Oval 7"/>
          <p:cNvSpPr/>
          <p:nvPr/>
        </p:nvSpPr>
        <p:spPr>
          <a:xfrm>
            <a:off x="3773110"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Oval 8"/>
          <p:cNvSpPr/>
          <p:nvPr/>
        </p:nvSpPr>
        <p:spPr>
          <a:xfrm>
            <a:off x="5139163"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Oval 9"/>
          <p:cNvSpPr/>
          <p:nvPr/>
        </p:nvSpPr>
        <p:spPr>
          <a:xfrm>
            <a:off x="6505216"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p:cNvGrpSpPr/>
          <p:nvPr/>
        </p:nvGrpSpPr>
        <p:grpSpPr>
          <a:xfrm>
            <a:off x="7805500" y="2764618"/>
            <a:ext cx="351656" cy="351656"/>
            <a:chOff x="7674582" y="2611946"/>
            <a:chExt cx="351656" cy="351656"/>
          </a:xfrm>
        </p:grpSpPr>
        <p:sp>
          <p:nvSpPr>
            <p:cNvPr id="18" name="Oval 17"/>
            <p:cNvSpPr/>
            <p:nvPr/>
          </p:nvSpPr>
          <p:spPr>
            <a:xfrm>
              <a:off x="7674582" y="2611946"/>
              <a:ext cx="351656" cy="351656"/>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Oval 10"/>
            <p:cNvSpPr/>
            <p:nvPr/>
          </p:nvSpPr>
          <p:spPr>
            <a:xfrm>
              <a:off x="7740352" y="268017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2" name="TextBox 11"/>
          <p:cNvSpPr txBox="1"/>
          <p:nvPr/>
        </p:nvSpPr>
        <p:spPr>
          <a:xfrm>
            <a:off x="2106451" y="3207927"/>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3" name="TextBox 12"/>
          <p:cNvSpPr txBox="1"/>
          <p:nvPr/>
        </p:nvSpPr>
        <p:spPr>
          <a:xfrm>
            <a:off x="3472504" y="2352136"/>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4" name="TextBox 13"/>
          <p:cNvSpPr txBox="1"/>
          <p:nvPr/>
        </p:nvSpPr>
        <p:spPr>
          <a:xfrm>
            <a:off x="4838557" y="3207927"/>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 name="TextBox 14"/>
          <p:cNvSpPr txBox="1"/>
          <p:nvPr/>
        </p:nvSpPr>
        <p:spPr>
          <a:xfrm>
            <a:off x="6204610" y="2352136"/>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16" name="TextBox 15"/>
          <p:cNvSpPr txBox="1"/>
          <p:nvPr/>
        </p:nvSpPr>
        <p:spPr>
          <a:xfrm>
            <a:off x="7390644" y="3207927"/>
            <a:ext cx="117725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7" name="TextBox 16"/>
          <p:cNvSpPr txBox="1"/>
          <p:nvPr/>
        </p:nvSpPr>
        <p:spPr>
          <a:xfrm>
            <a:off x="740398" y="2352136"/>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1</a:t>
            </a:r>
            <a:endParaRPr lang="ko-KR" altLang="en-US" b="1" dirty="0">
              <a:solidFill>
                <a:schemeClr val="bg1"/>
              </a:solidFill>
              <a:cs typeface="Arial" pitchFamily="34" charset="0"/>
            </a:endParaRPr>
          </a:p>
        </p:txBody>
      </p:sp>
      <p:sp>
        <p:nvSpPr>
          <p:cNvPr id="22" name="TextBox 21"/>
          <p:cNvSpPr txBox="1"/>
          <p:nvPr/>
        </p:nvSpPr>
        <p:spPr>
          <a:xfrm>
            <a:off x="199898" y="1587983"/>
            <a:ext cx="2101027" cy="830997"/>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กฎหมายเกี่ยวกับธุรกรรมอิเล็กทรอนิกส์</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5" name="TextBox 24"/>
          <p:cNvSpPr txBox="1"/>
          <p:nvPr/>
        </p:nvSpPr>
        <p:spPr>
          <a:xfrm>
            <a:off x="1557609" y="3548785"/>
            <a:ext cx="1909747" cy="1200329"/>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กฎหมายเกี่ยวกับการโอนเงินทางอิเล็กทรอนิกส์</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8" name="TextBox 27"/>
          <p:cNvSpPr txBox="1"/>
          <p:nvPr/>
        </p:nvSpPr>
        <p:spPr>
          <a:xfrm>
            <a:off x="3116978" y="1570246"/>
            <a:ext cx="1815062" cy="830997"/>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กฎหมายลายมือชื่ออิเล็กทรอนิกส์</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1" name="TextBox 30"/>
          <p:cNvSpPr txBox="1"/>
          <p:nvPr/>
        </p:nvSpPr>
        <p:spPr>
          <a:xfrm>
            <a:off x="4182221" y="3603597"/>
            <a:ext cx="2129882" cy="830997"/>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กฎหมายเกี่ยวกับการคุ้มครองข้อมูลส่วนตัว</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4" name="TextBox 33"/>
          <p:cNvSpPr txBox="1"/>
          <p:nvPr/>
        </p:nvSpPr>
        <p:spPr>
          <a:xfrm>
            <a:off x="5548148" y="1313418"/>
            <a:ext cx="2130133" cy="1200329"/>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กฎหมายเกี่ยวกับอาชญากรรมคอมพิวเตอร์</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7" name="TextBox 36"/>
          <p:cNvSpPr txBox="1"/>
          <p:nvPr/>
        </p:nvSpPr>
        <p:spPr>
          <a:xfrm>
            <a:off x="6956478" y="3570317"/>
            <a:ext cx="2045581" cy="1200329"/>
          </a:xfrm>
          <a:prstGeom prst="rect">
            <a:avLst/>
          </a:prstGeom>
          <a:noFill/>
        </p:spPr>
        <p:txBody>
          <a:bodyPr wrap="square" rtlCol="0">
            <a:spAutoFit/>
          </a:bodyPr>
          <a:lstStyle/>
          <a:p>
            <a:pPr algn="ctr"/>
            <a:r>
              <a:rPr lang="th-TH" altLang="ko-KR" sz="2400" b="1" dirty="0">
                <a:solidFill>
                  <a:schemeClr val="bg1"/>
                </a:solidFill>
                <a:latin typeface="TH SarabunPSK" panose="020B0500040200020003" pitchFamily="34" charset="-34"/>
                <a:cs typeface="TH SarabunPSK" panose="020B0500040200020003" pitchFamily="34" charset="-34"/>
              </a:rPr>
              <a:t>กฎหมายเกี่ยวกับการพัฒนาโครงสร้างพื้นฐานสารสนเทศ</a:t>
            </a:r>
          </a:p>
        </p:txBody>
      </p:sp>
    </p:spTree>
    <p:extLst>
      <p:ext uri="{BB962C8B-B14F-4D97-AF65-F5344CB8AC3E}">
        <p14:creationId xmlns:p14="http://schemas.microsoft.com/office/powerpoint/2010/main" val="367257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th-TH" dirty="0"/>
              <a:t>         สิ่งที่มักทำผิด พ.ร.บ.คอมพิวเตอร์</a:t>
            </a:r>
          </a:p>
        </p:txBody>
      </p:sp>
      <p:grpSp>
        <p:nvGrpSpPr>
          <p:cNvPr id="12" name="Group 11"/>
          <p:cNvGrpSpPr/>
          <p:nvPr/>
        </p:nvGrpSpPr>
        <p:grpSpPr>
          <a:xfrm>
            <a:off x="899592" y="771361"/>
            <a:ext cx="2369897" cy="4080098"/>
            <a:chOff x="-36512" y="123478"/>
            <a:chExt cx="2736304" cy="4710917"/>
          </a:xfrm>
        </p:grpSpPr>
        <p:sp>
          <p:nvSpPr>
            <p:cNvPr id="14" name="Round Same Side Corner Rectangle 8"/>
            <p:cNvSpPr/>
            <p:nvPr/>
          </p:nvSpPr>
          <p:spPr>
            <a:xfrm>
              <a:off x="-36512" y="123478"/>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 Same Side Corner Rectangle 8"/>
            <p:cNvSpPr/>
            <p:nvPr/>
          </p:nvSpPr>
          <p:spPr>
            <a:xfrm>
              <a:off x="302342" y="39032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-40</a:t>
              </a:r>
              <a:endParaRPr lang="ko-KR" altLang="en-US" dirty="0"/>
            </a:p>
          </p:txBody>
        </p:sp>
        <p:sp>
          <p:nvSpPr>
            <p:cNvPr id="16" name="Round Same Side Corner Rectangle 8"/>
            <p:cNvSpPr/>
            <p:nvPr/>
          </p:nvSpPr>
          <p:spPr>
            <a:xfrm>
              <a:off x="641195" y="657169"/>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 Same Side Corner Rectangle 8"/>
            <p:cNvSpPr/>
            <p:nvPr/>
          </p:nvSpPr>
          <p:spPr>
            <a:xfrm>
              <a:off x="980048" y="92401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 Same Side Corner Rectangle 8"/>
            <p:cNvSpPr/>
            <p:nvPr/>
          </p:nvSpPr>
          <p:spPr>
            <a:xfrm>
              <a:off x="1318901" y="1197470"/>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72000" y="1468616"/>
            <a:ext cx="4138530"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เข้าถึงระบบ หรือข้อมูลของผู้อื่นโดยไม่ชอบ</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4" name="TextBox 23"/>
          <p:cNvSpPr txBox="1"/>
          <p:nvPr/>
        </p:nvSpPr>
        <p:spPr>
          <a:xfrm>
            <a:off x="4537926" y="2122252"/>
            <a:ext cx="4138530"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แก้ไข ดัดแปลง หรือทำให้ข้อมูลผู้อื่นเสียหาย</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27" name="TextBox 26"/>
          <p:cNvSpPr txBox="1"/>
          <p:nvPr/>
        </p:nvSpPr>
        <p:spPr>
          <a:xfrm>
            <a:off x="4516966" y="2835109"/>
            <a:ext cx="4606074"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ส่งข้อมูลหรืออีเมลก่อกวนผู้อื่น หรือส่งอีเมลสแปม</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0" name="TextBox 29"/>
          <p:cNvSpPr txBox="1"/>
          <p:nvPr/>
        </p:nvSpPr>
        <p:spPr>
          <a:xfrm>
            <a:off x="4537926" y="3388873"/>
            <a:ext cx="4138530" cy="830997"/>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ให้ความร่วมมือ ยินยอม รู้เห็นเป็นใจกับผู้ร่วมกระทำความผิด </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1" name="Oval 30"/>
          <p:cNvSpPr/>
          <p:nvPr/>
        </p:nvSpPr>
        <p:spPr>
          <a:xfrm>
            <a:off x="3923928" y="2811410"/>
            <a:ext cx="485364" cy="485364"/>
          </a:xfrm>
          <a:prstGeom prst="ellipse">
            <a:avLst/>
          </a:pr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3923928" y="1400402"/>
            <a:ext cx="485364" cy="485364"/>
          </a:xfrm>
          <a:prstGeom prst="ellipse">
            <a:avLst/>
          </a:pr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3923928" y="2105906"/>
            <a:ext cx="485364" cy="485364"/>
          </a:xfrm>
          <a:prstGeom prst="ellipse">
            <a:avLst/>
          </a:pr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923928" y="4222417"/>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4537926" y="4301092"/>
            <a:ext cx="4138530" cy="461665"/>
          </a:xfrm>
          <a:prstGeom prst="rect">
            <a:avLst/>
          </a:prstGeom>
          <a:noFill/>
        </p:spPr>
        <p:txBody>
          <a:bodyPr wrap="square" rtlCol="0">
            <a:spAutoFit/>
          </a:bodyPr>
          <a:lstStyle/>
          <a:p>
            <a:r>
              <a:rPr lang="th-TH" altLang="ko-KR" sz="2400" b="1" dirty="0">
                <a:solidFill>
                  <a:schemeClr val="bg1"/>
                </a:solidFill>
                <a:latin typeface="TH SarabunPSK" panose="020B0500040200020003" pitchFamily="34" charset="-34"/>
                <a:cs typeface="TH SarabunPSK" panose="020B0500040200020003" pitchFamily="34" charset="-34"/>
              </a:rPr>
              <a:t>นำข้อมูลที่ผิดพ.ร.บ.เข้าสู่ระบบคอมพิวเตอร์ </a:t>
            </a:r>
            <a:endParaRPr lang="ko-KR" altLang="en-US" sz="2400" b="1" dirty="0">
              <a:solidFill>
                <a:schemeClr val="bg1"/>
              </a:solidFill>
              <a:latin typeface="TH SarabunPSK" panose="020B0500040200020003" pitchFamily="34" charset="-34"/>
              <a:cs typeface="TH SarabunPSK" panose="020B0500040200020003" pitchFamily="34" charset="-34"/>
            </a:endParaRPr>
          </a:p>
        </p:txBody>
      </p:sp>
      <p:sp>
        <p:nvSpPr>
          <p:cNvPr id="39" name="Oval 38"/>
          <p:cNvSpPr/>
          <p:nvPr/>
        </p:nvSpPr>
        <p:spPr>
          <a:xfrm>
            <a:off x="3923928" y="3516914"/>
            <a:ext cx="485364" cy="485364"/>
          </a:xfrm>
          <a:prstGeom prst="ellipse">
            <a:avLst/>
          </a:pr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3892303" y="1458418"/>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01</a:t>
            </a:r>
            <a:endParaRPr lang="ko-KR" altLang="en-US" b="1" dirty="0">
              <a:solidFill>
                <a:schemeClr val="bg1"/>
              </a:solidFill>
              <a:cs typeface="Arial" pitchFamily="34" charset="0"/>
            </a:endParaRPr>
          </a:p>
        </p:txBody>
      </p:sp>
      <p:sp>
        <p:nvSpPr>
          <p:cNvPr id="42" name="TextBox 41"/>
          <p:cNvSpPr txBox="1"/>
          <p:nvPr/>
        </p:nvSpPr>
        <p:spPr>
          <a:xfrm>
            <a:off x="3892299" y="2163922"/>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02</a:t>
            </a:r>
            <a:endParaRPr lang="ko-KR" altLang="en-US" b="1" dirty="0">
              <a:solidFill>
                <a:schemeClr val="bg1"/>
              </a:solidFill>
              <a:cs typeface="Arial" pitchFamily="34" charset="0"/>
            </a:endParaRPr>
          </a:p>
        </p:txBody>
      </p:sp>
      <p:sp>
        <p:nvSpPr>
          <p:cNvPr id="43" name="TextBox 42"/>
          <p:cNvSpPr txBox="1"/>
          <p:nvPr/>
        </p:nvSpPr>
        <p:spPr>
          <a:xfrm>
            <a:off x="3892295" y="2869426"/>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03</a:t>
            </a:r>
            <a:endParaRPr lang="ko-KR" altLang="en-US" b="1" dirty="0">
              <a:solidFill>
                <a:schemeClr val="bg1"/>
              </a:solidFill>
              <a:cs typeface="Arial" pitchFamily="34" charset="0"/>
            </a:endParaRPr>
          </a:p>
        </p:txBody>
      </p:sp>
      <p:sp>
        <p:nvSpPr>
          <p:cNvPr id="44" name="TextBox 43"/>
          <p:cNvSpPr txBox="1"/>
          <p:nvPr/>
        </p:nvSpPr>
        <p:spPr>
          <a:xfrm>
            <a:off x="3892291" y="3574930"/>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04</a:t>
            </a:r>
            <a:endParaRPr lang="ko-KR" altLang="en-US" b="1" dirty="0">
              <a:solidFill>
                <a:schemeClr val="bg1"/>
              </a:solidFill>
              <a:cs typeface="Arial" pitchFamily="34" charset="0"/>
            </a:endParaRPr>
          </a:p>
        </p:txBody>
      </p:sp>
      <p:sp>
        <p:nvSpPr>
          <p:cNvPr id="45" name="TextBox 44"/>
          <p:cNvSpPr txBox="1"/>
          <p:nvPr/>
        </p:nvSpPr>
        <p:spPr>
          <a:xfrm>
            <a:off x="3892287" y="4280434"/>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05</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2726371082"/>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TotalTime>
  <Words>493</Words>
  <Application>Microsoft Office PowerPoint</Application>
  <PresentationFormat>On-screen Show (16:9)</PresentationFormat>
  <Paragraphs>100</Paragraphs>
  <Slides>30</Slides>
  <Notes>0</Notes>
  <HiddenSlides>0</HiddenSlides>
  <MMClips>0</MMClips>
  <ScaleCrop>false</ScaleCrop>
  <HeadingPairs>
    <vt:vector size="4" baseType="variant">
      <vt:variant>
        <vt:lpstr>Theme</vt:lpstr>
      </vt:variant>
      <vt:variant>
        <vt:i4>3</vt:i4>
      </vt:variant>
      <vt:variant>
        <vt:lpstr>Slide Titles</vt:lpstr>
      </vt:variant>
      <vt:variant>
        <vt:i4>30</vt:i4>
      </vt:variant>
    </vt:vector>
  </HeadingPairs>
  <TitlesOfParts>
    <vt:vector size="33"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BRU</cp:lastModifiedBy>
  <cp:revision>127</cp:revision>
  <dcterms:created xsi:type="dcterms:W3CDTF">2016-12-05T23:26:54Z</dcterms:created>
  <dcterms:modified xsi:type="dcterms:W3CDTF">2019-12-12T16:52:20Z</dcterms:modified>
</cp:coreProperties>
</file>